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72" r:id="rId3"/>
    <p:sldId id="283" r:id="rId4"/>
    <p:sldId id="280" r:id="rId5"/>
    <p:sldId id="281" r:id="rId6"/>
    <p:sldId id="275" r:id="rId7"/>
    <p:sldId id="286" r:id="rId8"/>
    <p:sldId id="287" r:id="rId9"/>
    <p:sldId id="277" r:id="rId10"/>
    <p:sldId id="278" r:id="rId11"/>
    <p:sldId id="279" r:id="rId12"/>
  </p:sldIdLst>
  <p:sldSz cx="9144000" cy="6858000" type="screen4x3"/>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3300"/>
    <a:srgbClr val="3399FF"/>
    <a:srgbClr val="CCFF33"/>
    <a:srgbClr val="66FF66"/>
    <a:srgbClr val="FFFF99"/>
    <a:srgbClr val="00FF00"/>
    <a:srgbClr val="B1BF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72" autoAdjust="0"/>
    <p:restoredTop sz="94660"/>
  </p:normalViewPr>
  <p:slideViewPr>
    <p:cSldViewPr>
      <p:cViewPr varScale="1">
        <p:scale>
          <a:sx n="68" d="100"/>
          <a:sy n="68" d="100"/>
        </p:scale>
        <p:origin x="-66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9046D88-5942-4AB0-A0CE-1C34A3892C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F2695F6-64B0-495D-ABB8-216A1814393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6F1FE45-F74B-4E3D-A3F0-D870AB2F3B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53033DB-575E-473E-A239-D2B25F6FE0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322B10-E243-4CD4-960F-F553E6465B3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8DB2E5F-C6FD-446A-B959-F520264506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5BE7472-8121-46CF-94A7-679FD6B848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CF84231-FCD1-44FF-A677-D8884299A8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60F010A-139A-45E5-BBA2-559F28EF55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82DB327-5B5C-4069-90AF-C749421640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BED7E94-D27C-4E7F-91D2-BE79DA7DA3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BDFA220-3CB9-455A-8650-333305E0C16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11" r:id="rId1"/>
    <p:sldLayoutId id="2147483710" r:id="rId2"/>
    <p:sldLayoutId id="2147483712" r:id="rId3"/>
    <p:sldLayoutId id="2147483709" r:id="rId4"/>
    <p:sldLayoutId id="2147483708" r:id="rId5"/>
    <p:sldLayoutId id="2147483707" r:id="rId6"/>
    <p:sldLayoutId id="2147483706" r:id="rId7"/>
    <p:sldLayoutId id="2147483705" r:id="rId8"/>
    <p:sldLayoutId id="2147483713" r:id="rId9"/>
    <p:sldLayoutId id="2147483704" r:id="rId10"/>
    <p:sldLayoutId id="214748370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giao%20an%20dien%20tu\Kh&#7889;i%203\&#272;&#7841;o%20&#273;&#7913;c\CaNhaThuongNhau-BaoNgu-2751653.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descr="DSC04757.JPG"/>
          <p:cNvPicPr>
            <a:picLocks noChangeAspect="1"/>
          </p:cNvPicPr>
          <p:nvPr/>
        </p:nvPicPr>
        <p:blipFill>
          <a:blip r:embed="rId3">
            <a:lum bright="38000" contrast="-64000"/>
          </a:blip>
          <a:srcRect/>
          <a:stretch>
            <a:fillRect/>
          </a:stretch>
        </p:blipFill>
        <p:spPr bwMode="auto">
          <a:xfrm>
            <a:off x="0" y="0"/>
            <a:ext cx="9144000" cy="6858000"/>
          </a:xfrm>
          <a:prstGeom prst="rect">
            <a:avLst/>
          </a:prstGeom>
          <a:noFill/>
          <a:ln w="9525">
            <a:noFill/>
            <a:miter lim="800000"/>
            <a:headEnd/>
            <a:tailEnd/>
          </a:ln>
        </p:spPr>
      </p:pic>
      <p:sp>
        <p:nvSpPr>
          <p:cNvPr id="5123" name="Text Box 3"/>
          <p:cNvSpPr txBox="1">
            <a:spLocks noChangeArrowheads="1"/>
          </p:cNvSpPr>
          <p:nvPr/>
        </p:nvSpPr>
        <p:spPr bwMode="auto">
          <a:xfrm>
            <a:off x="685800" y="304800"/>
            <a:ext cx="7772400" cy="1160463"/>
          </a:xfrm>
          <a:prstGeom prst="rect">
            <a:avLst/>
          </a:prstGeom>
          <a:noFill/>
          <a:ln w="9525">
            <a:noFill/>
            <a:miter lim="800000"/>
            <a:headEnd/>
            <a:tailEnd/>
          </a:ln>
        </p:spPr>
        <p:txBody>
          <a:bodyPr>
            <a:spAutoFit/>
          </a:bodyPr>
          <a:lstStyle/>
          <a:p>
            <a:pPr algn="ctr" eaLnBrk="1" hangingPunct="1">
              <a:spcBef>
                <a:spcPct val="50000"/>
              </a:spcBef>
            </a:pPr>
            <a:endParaRPr lang="en-US" sz="2800" b="1" dirty="0">
              <a:solidFill>
                <a:srgbClr val="FF0000"/>
              </a:solidFill>
              <a:cs typeface="Arial" charset="0"/>
            </a:endParaRPr>
          </a:p>
          <a:p>
            <a:pPr algn="ctr" eaLnBrk="1" hangingPunct="1">
              <a:spcBef>
                <a:spcPct val="50000"/>
              </a:spcBef>
            </a:pPr>
            <a:r>
              <a:rPr lang="en-US" sz="2800" b="1" dirty="0">
                <a:solidFill>
                  <a:srgbClr val="FF0000"/>
                </a:solidFill>
                <a:cs typeface="Arial" charset="0"/>
              </a:rPr>
              <a:t>TRƯỜNG </a:t>
            </a:r>
            <a:r>
              <a:rPr lang="en-US" sz="2800" b="1" dirty="0" err="1">
                <a:solidFill>
                  <a:srgbClr val="FF0000"/>
                </a:solidFill>
                <a:cs typeface="Arial" charset="0"/>
              </a:rPr>
              <a:t>TiỂU</a:t>
            </a:r>
            <a:r>
              <a:rPr lang="en-US" sz="2800" b="1" dirty="0">
                <a:solidFill>
                  <a:srgbClr val="FF0000"/>
                </a:solidFill>
                <a:cs typeface="Arial" charset="0"/>
              </a:rPr>
              <a:t> HỌC </a:t>
            </a:r>
            <a:r>
              <a:rPr lang="en-US" sz="2800" b="1" dirty="0" smtClean="0">
                <a:solidFill>
                  <a:srgbClr val="FF0000"/>
                </a:solidFill>
                <a:cs typeface="Arial" charset="0"/>
              </a:rPr>
              <a:t>ÁI MỘ A</a:t>
            </a:r>
            <a:endParaRPr lang="en-US" sz="2800" b="1" dirty="0">
              <a:solidFill>
                <a:srgbClr val="FF0000"/>
              </a:solidFill>
              <a:cs typeface="Arial" charset="0"/>
            </a:endParaRPr>
          </a:p>
        </p:txBody>
      </p:sp>
      <p:sp>
        <p:nvSpPr>
          <p:cNvPr id="5124" name="Text Box 5"/>
          <p:cNvSpPr txBox="1">
            <a:spLocks noChangeArrowheads="1"/>
          </p:cNvSpPr>
          <p:nvPr/>
        </p:nvSpPr>
        <p:spPr bwMode="auto">
          <a:xfrm>
            <a:off x="838200" y="3549650"/>
            <a:ext cx="7467600" cy="1616075"/>
          </a:xfrm>
          <a:prstGeom prst="rect">
            <a:avLst/>
          </a:prstGeom>
          <a:noFill/>
          <a:ln w="9525">
            <a:noFill/>
            <a:miter lim="800000"/>
            <a:headEnd/>
            <a:tailEnd/>
          </a:ln>
        </p:spPr>
        <p:txBody>
          <a:bodyPr>
            <a:spAutoFit/>
          </a:bodyPr>
          <a:lstStyle/>
          <a:p>
            <a:pPr algn="ctr" eaLnBrk="1" hangingPunct="1">
              <a:spcBef>
                <a:spcPct val="50000"/>
              </a:spcBef>
            </a:pPr>
            <a:r>
              <a:rPr lang="en-US" sz="4000" dirty="0" err="1">
                <a:solidFill>
                  <a:srgbClr val="0000FF"/>
                </a:solidFill>
                <a:cs typeface="Arial" charset="0"/>
              </a:rPr>
              <a:t>Môn</a:t>
            </a:r>
            <a:r>
              <a:rPr lang="en-US" sz="4000" dirty="0">
                <a:solidFill>
                  <a:srgbClr val="0000FF"/>
                </a:solidFill>
                <a:cs typeface="Arial" charset="0"/>
              </a:rPr>
              <a:t> : </a:t>
            </a:r>
            <a:r>
              <a:rPr lang="en-US" sz="4000" b="1" dirty="0" err="1">
                <a:solidFill>
                  <a:srgbClr val="0000FF"/>
                </a:solidFill>
                <a:cs typeface="Arial" charset="0"/>
              </a:rPr>
              <a:t>Đạo</a:t>
            </a:r>
            <a:r>
              <a:rPr lang="en-US" sz="4000" b="1" dirty="0">
                <a:solidFill>
                  <a:srgbClr val="0000FF"/>
                </a:solidFill>
                <a:cs typeface="Arial" charset="0"/>
              </a:rPr>
              <a:t> </a:t>
            </a:r>
            <a:r>
              <a:rPr lang="en-US" sz="4000" b="1" dirty="0" err="1" smtClean="0">
                <a:solidFill>
                  <a:srgbClr val="0000FF"/>
                </a:solidFill>
                <a:cs typeface="Arial" charset="0"/>
              </a:rPr>
              <a:t>đức</a:t>
            </a:r>
            <a:r>
              <a:rPr lang="en-US" sz="4000" b="1" dirty="0" smtClean="0">
                <a:solidFill>
                  <a:srgbClr val="0000FF"/>
                </a:solidFill>
                <a:cs typeface="Arial" charset="0"/>
              </a:rPr>
              <a:t> – </a:t>
            </a:r>
            <a:r>
              <a:rPr lang="en-US" sz="4000" b="1" dirty="0" err="1" smtClean="0">
                <a:solidFill>
                  <a:srgbClr val="0000FF"/>
                </a:solidFill>
                <a:cs typeface="Arial" charset="0"/>
              </a:rPr>
              <a:t>Tuần</a:t>
            </a:r>
            <a:r>
              <a:rPr lang="en-US" sz="4000" b="1" smtClean="0">
                <a:solidFill>
                  <a:srgbClr val="0000FF"/>
                </a:solidFill>
                <a:cs typeface="Arial" charset="0"/>
              </a:rPr>
              <a:t> 5</a:t>
            </a:r>
            <a:endParaRPr lang="en-US" sz="4000" b="1" dirty="0">
              <a:solidFill>
                <a:srgbClr val="0000FF"/>
              </a:solidFill>
              <a:cs typeface="Arial" charset="0"/>
            </a:endParaRPr>
          </a:p>
          <a:p>
            <a:pPr algn="ctr" eaLnBrk="1" hangingPunct="1">
              <a:spcBef>
                <a:spcPct val="50000"/>
              </a:spcBef>
            </a:pPr>
            <a:r>
              <a:rPr lang="en-US" sz="4000" b="1" dirty="0" err="1">
                <a:solidFill>
                  <a:srgbClr val="0000FF"/>
                </a:solidFill>
                <a:cs typeface="Arial" charset="0"/>
              </a:rPr>
              <a:t>Lớp</a:t>
            </a:r>
            <a:r>
              <a:rPr lang="en-US" sz="4000" b="1" dirty="0">
                <a:solidFill>
                  <a:srgbClr val="0000FF"/>
                </a:solidFill>
                <a:cs typeface="Arial" charset="0"/>
              </a:rPr>
              <a:t>: </a:t>
            </a:r>
            <a:r>
              <a:rPr lang="en-US" sz="4000" b="1" dirty="0" smtClean="0">
                <a:solidFill>
                  <a:srgbClr val="0000FF"/>
                </a:solidFill>
                <a:cs typeface="Arial" charset="0"/>
              </a:rPr>
              <a:t>3</a:t>
            </a:r>
            <a:endParaRPr lang="en-US" sz="4000" b="1" dirty="0">
              <a:solidFill>
                <a:srgbClr val="0000FF"/>
              </a:solidFill>
              <a:cs typeface="Arial" charset="0"/>
            </a:endParaRPr>
          </a:p>
        </p:txBody>
      </p:sp>
      <p:pic>
        <p:nvPicPr>
          <p:cNvPr id="5" name="CaNhaThuongNhau-BaoNgu-2751653.mp3">
            <a:hlinkClick r:id="" action="ppaction://media"/>
          </p:cNvPr>
          <p:cNvPicPr>
            <a:picLocks noRot="1" noChangeAspect="1"/>
          </p:cNvPicPr>
          <p:nvPr>
            <a:audioFile r:link="rId1"/>
          </p:nvPr>
        </p:nvPicPr>
        <p:blipFill>
          <a:blip r:embed="rId4"/>
          <a:srcRect/>
          <a:stretch>
            <a:fillRect/>
          </a:stretch>
        </p:blipFill>
        <p:spPr bwMode="auto">
          <a:xfrm>
            <a:off x="6477000" y="5410200"/>
            <a:ext cx="9144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85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0" y="1217613"/>
            <a:ext cx="1676400" cy="523875"/>
          </a:xfrm>
          <a:prstGeom prst="rect">
            <a:avLst/>
          </a:prstGeom>
          <a:noFill/>
          <a:ln w="9525">
            <a:noFill/>
            <a:miter lim="800000"/>
            <a:headEnd/>
            <a:tailEnd/>
          </a:ln>
        </p:spPr>
        <p:txBody>
          <a:bodyPr>
            <a:spAutoFit/>
          </a:bodyPr>
          <a:lstStyle/>
          <a:p>
            <a:pPr algn="ctr"/>
            <a:r>
              <a:rPr lang="en-US" sz="2800" b="1">
                <a:solidFill>
                  <a:srgbClr val="C00000"/>
                </a:solidFill>
                <a:latin typeface="Times New Roman" pitchFamily="18" charset="0"/>
              </a:rPr>
              <a:t>Bài tập 3</a:t>
            </a:r>
            <a:endParaRPr lang="en-US" sz="2800">
              <a:solidFill>
                <a:srgbClr val="C00000"/>
              </a:solidFill>
              <a:latin typeface="Times New Roman" pitchFamily="18" charset="0"/>
            </a:endParaRPr>
          </a:p>
        </p:txBody>
      </p:sp>
      <p:sp>
        <p:nvSpPr>
          <p:cNvPr id="14339" name="Text Box 8"/>
          <p:cNvSpPr txBox="1">
            <a:spLocks noChangeArrowheads="1"/>
          </p:cNvSpPr>
          <p:nvPr/>
        </p:nvSpPr>
        <p:spPr bwMode="auto">
          <a:xfrm>
            <a:off x="2057400" y="1217613"/>
            <a:ext cx="7086600" cy="1373187"/>
          </a:xfrm>
          <a:prstGeom prst="rect">
            <a:avLst/>
          </a:prstGeom>
          <a:noFill/>
          <a:ln w="9525">
            <a:noFill/>
            <a:miter lim="800000"/>
            <a:headEnd/>
            <a:tailEnd/>
          </a:ln>
        </p:spPr>
        <p:txBody>
          <a:bodyPr>
            <a:spAutoFit/>
          </a:bodyPr>
          <a:lstStyle/>
          <a:p>
            <a:pPr>
              <a:spcBef>
                <a:spcPct val="50000"/>
              </a:spcBef>
            </a:pPr>
            <a:r>
              <a:rPr lang="en-US" sz="2800" b="1">
                <a:solidFill>
                  <a:srgbClr val="C00000"/>
                </a:solidFill>
                <a:latin typeface="Times New Roman" pitchFamily="18" charset="0"/>
              </a:rPr>
              <a:t>Em có nhận xét gì về cách cư xử của các bạn nhỏ trong các tình huống dưới đây đối với ông bà, cha mẹ ?</a:t>
            </a:r>
            <a:endParaRPr lang="en-US" sz="2800">
              <a:solidFill>
                <a:srgbClr val="C00000"/>
              </a:solidFill>
              <a:latin typeface="Times New Roman" pitchFamily="18" charset="0"/>
            </a:endParaRPr>
          </a:p>
        </p:txBody>
      </p:sp>
      <p:pic>
        <p:nvPicPr>
          <p:cNvPr id="41993" name="Picture 9" descr="Ảnh-0016"/>
          <p:cNvPicPr>
            <a:picLocks noChangeAspect="1" noChangeArrowheads="1"/>
          </p:cNvPicPr>
          <p:nvPr/>
        </p:nvPicPr>
        <p:blipFill>
          <a:blip r:embed="rId2"/>
          <a:srcRect/>
          <a:stretch>
            <a:fillRect/>
          </a:stretch>
        </p:blipFill>
        <p:spPr bwMode="auto">
          <a:xfrm>
            <a:off x="4038600" y="2667000"/>
            <a:ext cx="4800600" cy="4114800"/>
          </a:xfrm>
          <a:prstGeom prst="rect">
            <a:avLst/>
          </a:prstGeom>
          <a:noFill/>
          <a:ln w="9525">
            <a:noFill/>
            <a:miter lim="800000"/>
            <a:headEnd/>
            <a:tailEnd/>
          </a:ln>
        </p:spPr>
      </p:pic>
      <p:sp>
        <p:nvSpPr>
          <p:cNvPr id="41994" name="Text Box 10"/>
          <p:cNvSpPr txBox="1">
            <a:spLocks noChangeArrowheads="1"/>
          </p:cNvSpPr>
          <p:nvPr/>
        </p:nvSpPr>
        <p:spPr bwMode="auto">
          <a:xfrm>
            <a:off x="533400" y="2971800"/>
            <a:ext cx="2667000" cy="3140075"/>
          </a:xfrm>
          <a:prstGeom prst="rect">
            <a:avLst/>
          </a:prstGeom>
          <a:noFill/>
          <a:ln w="9525">
            <a:noFill/>
            <a:miter lim="800000"/>
            <a:headEnd/>
            <a:tailEnd/>
          </a:ln>
        </p:spPr>
        <p:txBody>
          <a:bodyPr>
            <a:spAutoFit/>
          </a:bodyPr>
          <a:lstStyle/>
          <a:p>
            <a:pPr>
              <a:spcBef>
                <a:spcPct val="50000"/>
              </a:spcBef>
            </a:pPr>
            <a:r>
              <a:rPr lang="en-US" sz="2500" b="1">
                <a:solidFill>
                  <a:srgbClr val="0000FF"/>
                </a:solidFill>
                <a:latin typeface="Times New Roman" pitchFamily="18" charset="0"/>
              </a:rPr>
              <a:t>d) Hôm nay bố mẹ đi làm vắng, chỉ có Linh ở nhà trông em. Linh mải chơi nhảy dây với bạn, để em bé ngã sưng cả trán. </a:t>
            </a:r>
            <a:endParaRPr lang="en-US" sz="2500">
              <a:solidFill>
                <a:srgbClr val="0000FF"/>
              </a:solidFill>
              <a:latin typeface="Times New Roman" pitchFamily="18" charset="0"/>
            </a:endParaRPr>
          </a:p>
        </p:txBody>
      </p:sp>
      <p:pic>
        <p:nvPicPr>
          <p:cNvPr id="41995" name="Picture 11" descr="Ảnh-0012(1)"/>
          <p:cNvPicPr>
            <a:picLocks noChangeAspect="1" noChangeArrowheads="1"/>
          </p:cNvPicPr>
          <p:nvPr/>
        </p:nvPicPr>
        <p:blipFill>
          <a:blip r:embed="rId3"/>
          <a:srcRect/>
          <a:stretch>
            <a:fillRect/>
          </a:stretch>
        </p:blipFill>
        <p:spPr bwMode="auto">
          <a:xfrm>
            <a:off x="4038600" y="2667000"/>
            <a:ext cx="4800600" cy="4191000"/>
          </a:xfrm>
          <a:prstGeom prst="rect">
            <a:avLst/>
          </a:prstGeom>
          <a:noFill/>
          <a:ln w="9525">
            <a:noFill/>
            <a:miter lim="800000"/>
            <a:headEnd/>
            <a:tailEnd/>
          </a:ln>
        </p:spPr>
      </p:pic>
      <p:sp>
        <p:nvSpPr>
          <p:cNvPr id="41996" name="Text Box 12"/>
          <p:cNvSpPr txBox="1">
            <a:spLocks noChangeArrowheads="1"/>
          </p:cNvSpPr>
          <p:nvPr/>
        </p:nvSpPr>
        <p:spPr bwMode="auto">
          <a:xfrm>
            <a:off x="533400" y="3124200"/>
            <a:ext cx="2743200" cy="3140075"/>
          </a:xfrm>
          <a:prstGeom prst="rect">
            <a:avLst/>
          </a:prstGeom>
          <a:noFill/>
          <a:ln w="9525">
            <a:noFill/>
            <a:miter lim="800000"/>
            <a:headEnd/>
            <a:tailEnd/>
          </a:ln>
        </p:spPr>
        <p:txBody>
          <a:bodyPr>
            <a:spAutoFit/>
          </a:bodyPr>
          <a:lstStyle/>
          <a:p>
            <a:pPr>
              <a:spcBef>
                <a:spcPct val="50000"/>
              </a:spcBef>
            </a:pPr>
            <a:r>
              <a:rPr lang="en-US" sz="2500" b="1">
                <a:solidFill>
                  <a:srgbClr val="0000FF"/>
                </a:solidFill>
                <a:latin typeface="Times New Roman" pitchFamily="18" charset="0"/>
              </a:rPr>
              <a:t>đ) Thấy mẹ bị ốm, Hồng không đi chơi. Em quanh quẩn bên mẹ: lúc rót nước, lúc lấy thuốc, lúc lại thay khăn chườm trán cho mẹ,... </a:t>
            </a:r>
            <a:endParaRPr lang="en-US" sz="2500">
              <a:solidFill>
                <a:srgbClr val="0000FF"/>
              </a:solidFill>
              <a:latin typeface="Times New Roman" pitchFamily="18" charset="0"/>
            </a:endParaRPr>
          </a:p>
        </p:txBody>
      </p:sp>
      <p:sp>
        <p:nvSpPr>
          <p:cNvPr id="14344"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4345"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4346" name="Rectangle 16"/>
          <p:cNvSpPr>
            <a:spLocks noChangeArrowheads="1"/>
          </p:cNvSpPr>
          <p:nvPr/>
        </p:nvSpPr>
        <p:spPr bwMode="auto">
          <a:xfrm>
            <a:off x="1524000" y="28575"/>
            <a:ext cx="6096000" cy="381000"/>
          </a:xfrm>
          <a:prstGeom prst="rect">
            <a:avLst/>
          </a:prstGeom>
          <a:noFill/>
          <a:ln w="9525" algn="ctr">
            <a:noFill/>
            <a:miter lim="800000"/>
            <a:headEnd/>
            <a:tailEnd/>
          </a:ln>
        </p:spPr>
        <p:txBody>
          <a:bodyPr wrap="none" anchor="ctr"/>
          <a:lstStyle/>
          <a:p>
            <a:pPr algn="ctr"/>
            <a:endParaRPr lang="en-US" sz="2800">
              <a:solidFill>
                <a:srgbClr val="000000"/>
              </a:solidFill>
            </a:endParaRPr>
          </a:p>
        </p:txBody>
      </p:sp>
      <p:sp>
        <p:nvSpPr>
          <p:cNvPr id="14347"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14348"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strips(downLeft)">
                                      <p:cBhvr>
                                        <p:cTn id="7" dur="500"/>
                                        <p:tgtEl>
                                          <p:spTgt spid="419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1994"/>
                                        </p:tgtEl>
                                        <p:attrNameLst>
                                          <p:attrName>style.visibility</p:attrName>
                                        </p:attrNameLst>
                                      </p:cBhvr>
                                      <p:to>
                                        <p:strVal val="visible"/>
                                      </p:to>
                                    </p:set>
                                    <p:anim calcmode="lin" valueType="num">
                                      <p:cBhvr>
                                        <p:cTn id="12" dur="500" fill="hold"/>
                                        <p:tgtEl>
                                          <p:spTgt spid="41994"/>
                                        </p:tgtEl>
                                        <p:attrNameLst>
                                          <p:attrName>ppt_w</p:attrName>
                                        </p:attrNameLst>
                                      </p:cBhvr>
                                      <p:tavLst>
                                        <p:tav tm="0">
                                          <p:val>
                                            <p:fltVal val="0"/>
                                          </p:val>
                                        </p:tav>
                                        <p:tav tm="100000">
                                          <p:val>
                                            <p:strVal val="#ppt_w"/>
                                          </p:val>
                                        </p:tav>
                                      </p:tavLst>
                                    </p:anim>
                                    <p:anim calcmode="lin" valueType="num">
                                      <p:cBhvr>
                                        <p:cTn id="13" dur="500" fill="hold"/>
                                        <p:tgtEl>
                                          <p:spTgt spid="41994"/>
                                        </p:tgtEl>
                                        <p:attrNameLst>
                                          <p:attrName>ppt_h</p:attrName>
                                        </p:attrNameLst>
                                      </p:cBhvr>
                                      <p:tavLst>
                                        <p:tav tm="0">
                                          <p:val>
                                            <p:fltVal val="0"/>
                                          </p:val>
                                        </p:tav>
                                        <p:tav tm="100000">
                                          <p:val>
                                            <p:strVal val="#ppt_h"/>
                                          </p:val>
                                        </p:tav>
                                      </p:tavLst>
                                    </p:anim>
                                    <p:animEffect transition="in" filter="fade">
                                      <p:cBhvr>
                                        <p:cTn id="14" dur="500"/>
                                        <p:tgtEl>
                                          <p:spTgt spid="4199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41994"/>
                                        </p:tgtEl>
                                      </p:cBhvr>
                                    </p:animEffect>
                                    <p:set>
                                      <p:cBhvr>
                                        <p:cTn id="19" dur="1" fill="hold">
                                          <p:stCondLst>
                                            <p:cond delay="499"/>
                                          </p:stCondLst>
                                        </p:cTn>
                                        <p:tgtEl>
                                          <p:spTgt spid="41994"/>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41993"/>
                                        </p:tgtEl>
                                      </p:cBhvr>
                                    </p:animEffect>
                                    <p:set>
                                      <p:cBhvr>
                                        <p:cTn id="22" dur="1" fill="hold">
                                          <p:stCondLst>
                                            <p:cond delay="499"/>
                                          </p:stCondLst>
                                        </p:cTn>
                                        <p:tgtEl>
                                          <p:spTgt spid="41993"/>
                                        </p:tgtEl>
                                        <p:attrNameLst>
                                          <p:attrName>style.visibility</p:attrName>
                                        </p:attrNameLst>
                                      </p:cBhvr>
                                      <p:to>
                                        <p:strVal val="hidden"/>
                                      </p:to>
                                    </p:set>
                                  </p:childTnLst>
                                </p:cTn>
                              </p:par>
                              <p:par>
                                <p:cTn id="23" presetID="18" presetClass="entr" presetSubtype="12" fill="hold" nodeType="withEffect">
                                  <p:stCondLst>
                                    <p:cond delay="0"/>
                                  </p:stCondLst>
                                  <p:childTnLst>
                                    <p:set>
                                      <p:cBhvr>
                                        <p:cTn id="24" dur="1" fill="hold">
                                          <p:stCondLst>
                                            <p:cond delay="0"/>
                                          </p:stCondLst>
                                        </p:cTn>
                                        <p:tgtEl>
                                          <p:spTgt spid="41995"/>
                                        </p:tgtEl>
                                        <p:attrNameLst>
                                          <p:attrName>style.visibility</p:attrName>
                                        </p:attrNameLst>
                                      </p:cBhvr>
                                      <p:to>
                                        <p:strVal val="visible"/>
                                      </p:to>
                                    </p:set>
                                    <p:animEffect transition="in" filter="strips(downLeft)">
                                      <p:cBhvr>
                                        <p:cTn id="25" dur="500"/>
                                        <p:tgtEl>
                                          <p:spTgt spid="4199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1996"/>
                                        </p:tgtEl>
                                        <p:attrNameLst>
                                          <p:attrName>style.visibility</p:attrName>
                                        </p:attrNameLst>
                                      </p:cBhvr>
                                      <p:to>
                                        <p:strVal val="visible"/>
                                      </p:to>
                                    </p:set>
                                    <p:anim calcmode="lin" valueType="num">
                                      <p:cBhvr>
                                        <p:cTn id="30" dur="500" fill="hold"/>
                                        <p:tgtEl>
                                          <p:spTgt spid="41996"/>
                                        </p:tgtEl>
                                        <p:attrNameLst>
                                          <p:attrName>ppt_w</p:attrName>
                                        </p:attrNameLst>
                                      </p:cBhvr>
                                      <p:tavLst>
                                        <p:tav tm="0">
                                          <p:val>
                                            <p:fltVal val="0"/>
                                          </p:val>
                                        </p:tav>
                                        <p:tav tm="100000">
                                          <p:val>
                                            <p:strVal val="#ppt_w"/>
                                          </p:val>
                                        </p:tav>
                                      </p:tavLst>
                                    </p:anim>
                                    <p:anim calcmode="lin" valueType="num">
                                      <p:cBhvr>
                                        <p:cTn id="31" dur="500" fill="hold"/>
                                        <p:tgtEl>
                                          <p:spTgt spid="41996"/>
                                        </p:tgtEl>
                                        <p:attrNameLst>
                                          <p:attrName>ppt_h</p:attrName>
                                        </p:attrNameLst>
                                      </p:cBhvr>
                                      <p:tavLst>
                                        <p:tav tm="0">
                                          <p:val>
                                            <p:fltVal val="0"/>
                                          </p:val>
                                        </p:tav>
                                        <p:tav tm="100000">
                                          <p:val>
                                            <p:strVal val="#ppt_h"/>
                                          </p:val>
                                        </p:tav>
                                      </p:tavLst>
                                    </p:anim>
                                    <p:animEffect transition="in" filter="fade">
                                      <p:cBhvr>
                                        <p:cTn id="32" dur="5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4" grpId="0"/>
      <p:bldP spid="41994" grpId="1"/>
      <p:bldP spid="419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6" name="Text Box 8"/>
          <p:cNvSpPr txBox="1">
            <a:spLocks noChangeArrowheads="1"/>
          </p:cNvSpPr>
          <p:nvPr/>
        </p:nvSpPr>
        <p:spPr bwMode="auto">
          <a:xfrm>
            <a:off x="228600" y="1512888"/>
            <a:ext cx="8610600" cy="2678112"/>
          </a:xfrm>
          <a:prstGeom prst="rect">
            <a:avLst/>
          </a:prstGeom>
          <a:solidFill>
            <a:srgbClr val="FFCCFF"/>
          </a:solidFill>
          <a:ln w="9525">
            <a:solidFill>
              <a:srgbClr val="FF3300"/>
            </a:solidFill>
            <a:miter lim="800000"/>
            <a:headEnd/>
            <a:tailEnd/>
          </a:ln>
        </p:spPr>
        <p:txBody>
          <a:bodyPr>
            <a:spAutoFit/>
          </a:bodyPr>
          <a:lstStyle/>
          <a:p>
            <a:pPr algn="just">
              <a:spcBef>
                <a:spcPct val="50000"/>
              </a:spcBef>
            </a:pPr>
            <a:r>
              <a:rPr lang="en-US" sz="2800" b="1">
                <a:solidFill>
                  <a:srgbClr val="0000FF"/>
                </a:solidFill>
                <a:latin typeface="Times New Roman" pitchFamily="18" charset="0"/>
              </a:rPr>
              <a:t>* Ghi nh</a:t>
            </a:r>
            <a:r>
              <a:rPr lang="en-US" sz="2800" b="1">
                <a:solidFill>
                  <a:srgbClr val="0000FF"/>
                </a:solidFill>
                <a:latin typeface=".VnTime" pitchFamily="34" charset="0"/>
              </a:rPr>
              <a:t>í : ¤ng bµ , cha mÑ , anh chÞ em lµ nh÷ng ng­êi th©n yªu nhÊt cña em, lu«n th­¬ng yªu, quan t©m , ch¨m sãc vµ dµnh cho em nh÷ng g× tèt ®Ñp nhÊt. Ng­îc l¹i, em còng cã bæn phËn quan t©m ch¨m sãc «ng bµ, bè mÑ, anh chÞ em ®Ó cuéc sèng thªm hßa thuËn, ®Çm Êm, h¹nh phóc.</a:t>
            </a:r>
            <a:endParaRPr lang="en-US" sz="2800" b="1">
              <a:solidFill>
                <a:srgbClr val="0000FF"/>
              </a:solidFill>
              <a:latin typeface="Times New Roman" pitchFamily="18" charset="0"/>
            </a:endParaRPr>
          </a:p>
        </p:txBody>
      </p:sp>
      <p:sp>
        <p:nvSpPr>
          <p:cNvPr id="15363"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5364"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5366"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15367"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p:cTn id="7" dur="500" fill="hold"/>
                                        <p:tgtEl>
                                          <p:spTgt spid="43016"/>
                                        </p:tgtEl>
                                        <p:attrNameLst>
                                          <p:attrName>ppt_w</p:attrName>
                                        </p:attrNameLst>
                                      </p:cBhvr>
                                      <p:tavLst>
                                        <p:tav tm="0">
                                          <p:val>
                                            <p:fltVal val="0"/>
                                          </p:val>
                                        </p:tav>
                                        <p:tav tm="100000">
                                          <p:val>
                                            <p:strVal val="#ppt_w"/>
                                          </p:val>
                                        </p:tav>
                                      </p:tavLst>
                                    </p:anim>
                                    <p:anim calcmode="lin" valueType="num">
                                      <p:cBhvr>
                                        <p:cTn id="8" dur="500" fill="hold"/>
                                        <p:tgtEl>
                                          <p:spTgt spid="43016"/>
                                        </p:tgtEl>
                                        <p:attrNameLst>
                                          <p:attrName>ppt_h</p:attrName>
                                        </p:attrNameLst>
                                      </p:cBhvr>
                                      <p:tavLst>
                                        <p:tav tm="0">
                                          <p:val>
                                            <p:fltVal val="0"/>
                                          </p:val>
                                        </p:tav>
                                        <p:tav tm="100000">
                                          <p:val>
                                            <p:strVal val="#ppt_h"/>
                                          </p:val>
                                        </p:tav>
                                      </p:tavLst>
                                    </p:anim>
                                    <p:animEffect transition="in" filter="fade">
                                      <p:cBhvr>
                                        <p:cTn id="9"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7620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7171" name="Text Box 10"/>
          <p:cNvSpPr txBox="1">
            <a:spLocks noChangeArrowheads="1"/>
          </p:cNvSpPr>
          <p:nvPr/>
        </p:nvSpPr>
        <p:spPr bwMode="auto">
          <a:xfrm>
            <a:off x="1600200" y="1522413"/>
            <a:ext cx="7315200" cy="1373187"/>
          </a:xfrm>
          <a:prstGeom prst="rect">
            <a:avLst/>
          </a:prstGeom>
          <a:solidFill>
            <a:srgbClr val="FFFF99"/>
          </a:solidFill>
          <a:ln w="9525">
            <a:noFill/>
            <a:miter lim="800000"/>
            <a:headEnd/>
            <a:tailEnd/>
          </a:ln>
        </p:spPr>
        <p:txBody>
          <a:bodyPr>
            <a:spAutoFit/>
          </a:bodyPr>
          <a:lstStyle/>
          <a:p>
            <a:pPr>
              <a:spcBef>
                <a:spcPct val="50000"/>
              </a:spcBef>
            </a:pPr>
            <a:r>
              <a:rPr lang="en-US" sz="2800" b="1">
                <a:latin typeface="Times New Roman" pitchFamily="18" charset="0"/>
              </a:rPr>
              <a:t>   </a:t>
            </a:r>
            <a:r>
              <a:rPr lang="en-US" sz="2800">
                <a:latin typeface="Times New Roman" pitchFamily="18" charset="0"/>
              </a:rPr>
              <a:t> </a:t>
            </a:r>
            <a:r>
              <a:rPr lang="en-US" sz="2800">
                <a:solidFill>
                  <a:srgbClr val="0000FF"/>
                </a:solidFill>
                <a:latin typeface="Times New Roman" pitchFamily="18" charset="0"/>
              </a:rPr>
              <a:t>Hãy nhớ lại và kể cho các bạn trong nhóm nghe về sự yêu thương, quan tâm,chăm sóc của ông bà, cha mẹ đối với em.</a:t>
            </a:r>
          </a:p>
        </p:txBody>
      </p:sp>
      <p:pic>
        <p:nvPicPr>
          <p:cNvPr id="7172" name="Picture 12" descr="Ảnh-0008"/>
          <p:cNvPicPr>
            <a:picLocks noChangeAspect="1" noChangeArrowheads="1"/>
          </p:cNvPicPr>
          <p:nvPr/>
        </p:nvPicPr>
        <p:blipFill>
          <a:blip r:embed="rId2"/>
          <a:srcRect/>
          <a:stretch>
            <a:fillRect/>
          </a:stretch>
        </p:blipFill>
        <p:spPr bwMode="auto">
          <a:xfrm>
            <a:off x="2362200" y="3124200"/>
            <a:ext cx="4724400" cy="3733800"/>
          </a:xfrm>
          <a:prstGeom prst="rect">
            <a:avLst/>
          </a:prstGeom>
          <a:noFill/>
          <a:ln w="9525">
            <a:noFill/>
            <a:miter lim="800000"/>
            <a:headEnd/>
            <a:tailEnd/>
          </a:ln>
        </p:spPr>
      </p:pic>
      <p:sp>
        <p:nvSpPr>
          <p:cNvPr id="7173" name="Text Box 17"/>
          <p:cNvSpPr txBox="1">
            <a:spLocks noChangeArrowheads="1"/>
          </p:cNvSpPr>
          <p:nvPr/>
        </p:nvSpPr>
        <p:spPr bwMode="auto">
          <a:xfrm>
            <a:off x="0" y="1370013"/>
            <a:ext cx="1676400" cy="523875"/>
          </a:xfrm>
          <a:prstGeom prst="rect">
            <a:avLst/>
          </a:prstGeom>
          <a:noFill/>
          <a:ln w="9525">
            <a:noFill/>
            <a:miter lim="800000"/>
            <a:headEnd/>
            <a:tailEnd/>
          </a:ln>
        </p:spPr>
        <p:txBody>
          <a:bodyPr>
            <a:spAutoFit/>
          </a:bodyPr>
          <a:lstStyle/>
          <a:p>
            <a:pPr algn="ctr"/>
            <a:r>
              <a:rPr lang="en-US" sz="2800" b="1">
                <a:solidFill>
                  <a:srgbClr val="FF3300"/>
                </a:solidFill>
              </a:rPr>
              <a:t>Bài tập 1</a:t>
            </a:r>
            <a:endParaRPr lang="en-US" sz="2800"/>
          </a:p>
        </p:txBody>
      </p:sp>
      <p:sp>
        <p:nvSpPr>
          <p:cNvPr id="6151"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6152"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par>
                                <p:cTn id="10" presetID="53"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p:cTn id="12" dur="500" fill="hold"/>
                                        <p:tgtEl>
                                          <p:spTgt spid="7172"/>
                                        </p:tgtEl>
                                        <p:attrNameLst>
                                          <p:attrName>ppt_w</p:attrName>
                                        </p:attrNameLst>
                                      </p:cBhvr>
                                      <p:tavLst>
                                        <p:tav tm="0">
                                          <p:val>
                                            <p:fltVal val="0"/>
                                          </p:val>
                                        </p:tav>
                                        <p:tav tm="100000">
                                          <p:val>
                                            <p:strVal val="#ppt_w"/>
                                          </p:val>
                                        </p:tav>
                                      </p:tavLst>
                                    </p:anim>
                                    <p:anim calcmode="lin" valueType="num">
                                      <p:cBhvr>
                                        <p:cTn id="13" dur="500" fill="hold"/>
                                        <p:tgtEl>
                                          <p:spTgt spid="7172"/>
                                        </p:tgtEl>
                                        <p:attrNameLst>
                                          <p:attrName>ppt_h</p:attrName>
                                        </p:attrNameLst>
                                      </p:cBhvr>
                                      <p:tavLst>
                                        <p:tav tm="0">
                                          <p:val>
                                            <p:fltVal val="0"/>
                                          </p:val>
                                        </p:tav>
                                        <p:tav tm="100000">
                                          <p:val>
                                            <p:strVal val="#ppt_h"/>
                                          </p:val>
                                        </p:tav>
                                      </p:tavLst>
                                    </p:anim>
                                    <p:animEffect transition="in" filter="fade">
                                      <p:cBhvr>
                                        <p:cTn id="14" dur="500"/>
                                        <p:tgtEl>
                                          <p:spTgt spid="717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173"/>
                                        </p:tgtEl>
                                        <p:attrNameLst>
                                          <p:attrName>style.visibility</p:attrName>
                                        </p:attrNameLst>
                                      </p:cBhvr>
                                      <p:to>
                                        <p:strVal val="visible"/>
                                      </p:to>
                                    </p:set>
                                    <p:anim calcmode="lin" valueType="num">
                                      <p:cBhvr>
                                        <p:cTn id="17" dur="500" fill="hold"/>
                                        <p:tgtEl>
                                          <p:spTgt spid="7173"/>
                                        </p:tgtEl>
                                        <p:attrNameLst>
                                          <p:attrName>ppt_w</p:attrName>
                                        </p:attrNameLst>
                                      </p:cBhvr>
                                      <p:tavLst>
                                        <p:tav tm="0">
                                          <p:val>
                                            <p:fltVal val="0"/>
                                          </p:val>
                                        </p:tav>
                                        <p:tav tm="100000">
                                          <p:val>
                                            <p:strVal val="#ppt_w"/>
                                          </p:val>
                                        </p:tav>
                                      </p:tavLst>
                                    </p:anim>
                                    <p:anim calcmode="lin" valueType="num">
                                      <p:cBhvr>
                                        <p:cTn id="18" dur="500" fill="hold"/>
                                        <p:tgtEl>
                                          <p:spTgt spid="7173"/>
                                        </p:tgtEl>
                                        <p:attrNameLst>
                                          <p:attrName>ppt_h</p:attrName>
                                        </p:attrNameLst>
                                      </p:cBhvr>
                                      <p:tavLst>
                                        <p:tav tm="0">
                                          <p:val>
                                            <p:fltVal val="0"/>
                                          </p:val>
                                        </p:tav>
                                        <p:tav tm="100000">
                                          <p:val>
                                            <p:strVal val="#ppt_h"/>
                                          </p:val>
                                        </p:tav>
                                      </p:tavLst>
                                    </p:anim>
                                    <p:animEffect transition="in" filter="fade">
                                      <p:cBhvr>
                                        <p:cTn id="19"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Ảnh-0096"/>
          <p:cNvPicPr>
            <a:picLocks noChangeAspect="1" noChangeArrowheads="1"/>
          </p:cNvPicPr>
          <p:nvPr/>
        </p:nvPicPr>
        <p:blipFill>
          <a:blip r:embed="rId2"/>
          <a:srcRect/>
          <a:stretch>
            <a:fillRect/>
          </a:stretch>
        </p:blipFill>
        <p:spPr bwMode="auto">
          <a:xfrm>
            <a:off x="1981200" y="1447800"/>
            <a:ext cx="5257800" cy="5105400"/>
          </a:xfrm>
          <a:prstGeom prst="rect">
            <a:avLst/>
          </a:prstGeom>
          <a:noFill/>
          <a:ln w="9525">
            <a:noFill/>
            <a:miter lim="800000"/>
            <a:headEnd/>
            <a:tailEnd/>
          </a:ln>
        </p:spPr>
      </p:pic>
      <p:pic>
        <p:nvPicPr>
          <p:cNvPr id="50180" name="Picture 4" descr="Ảnh-0103"/>
          <p:cNvPicPr>
            <a:picLocks noChangeAspect="1" noChangeArrowheads="1"/>
          </p:cNvPicPr>
          <p:nvPr/>
        </p:nvPicPr>
        <p:blipFill>
          <a:blip r:embed="rId3"/>
          <a:srcRect/>
          <a:stretch>
            <a:fillRect/>
          </a:stretch>
        </p:blipFill>
        <p:spPr bwMode="auto">
          <a:xfrm>
            <a:off x="1981200" y="1447800"/>
            <a:ext cx="5334000" cy="5122863"/>
          </a:xfrm>
          <a:prstGeom prst="rect">
            <a:avLst/>
          </a:prstGeom>
          <a:noFill/>
          <a:ln w="9525">
            <a:noFill/>
            <a:miter lim="800000"/>
            <a:headEnd/>
            <a:tailEnd/>
          </a:ln>
        </p:spPr>
      </p:pic>
      <p:pic>
        <p:nvPicPr>
          <p:cNvPr id="50181" name="Picture 5" descr="Ảnh-0003"/>
          <p:cNvPicPr>
            <a:picLocks noChangeAspect="1" noChangeArrowheads="1"/>
          </p:cNvPicPr>
          <p:nvPr/>
        </p:nvPicPr>
        <p:blipFill>
          <a:blip r:embed="rId4"/>
          <a:srcRect/>
          <a:stretch>
            <a:fillRect/>
          </a:stretch>
        </p:blipFill>
        <p:spPr bwMode="auto">
          <a:xfrm>
            <a:off x="1981200" y="1447800"/>
            <a:ext cx="5334000" cy="5181600"/>
          </a:xfrm>
          <a:prstGeom prst="rect">
            <a:avLst/>
          </a:prstGeom>
          <a:noFill/>
          <a:ln w="9525">
            <a:noFill/>
            <a:miter lim="800000"/>
            <a:headEnd/>
            <a:tailEnd/>
          </a:ln>
        </p:spPr>
      </p:pic>
      <p:sp>
        <p:nvSpPr>
          <p:cNvPr id="7173" name="Text Box 3"/>
          <p:cNvSpPr txBox="1">
            <a:spLocks noChangeArrowheads="1"/>
          </p:cNvSpPr>
          <p:nvPr/>
        </p:nvSpPr>
        <p:spPr bwMode="auto">
          <a:xfrm>
            <a:off x="0" y="-7620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7175"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dirty="0" err="1">
                <a:solidFill>
                  <a:srgbClr val="000000"/>
                </a:solidFill>
              </a:rPr>
              <a:t>Đạo</a:t>
            </a:r>
            <a:r>
              <a:rPr lang="en-US" sz="2800" b="1" u="sng" dirty="0">
                <a:solidFill>
                  <a:srgbClr val="000000"/>
                </a:solidFill>
              </a:rPr>
              <a:t> </a:t>
            </a:r>
            <a:r>
              <a:rPr lang="en-US" sz="2800" b="1" u="sng" dirty="0" err="1">
                <a:solidFill>
                  <a:srgbClr val="000000"/>
                </a:solidFill>
              </a:rPr>
              <a:t>đức</a:t>
            </a:r>
            <a:endParaRPr lang="en-US" sz="2800" b="1" u="sng" dirty="0">
              <a:solidFill>
                <a:srgbClr val="000000"/>
              </a:solidFill>
            </a:endParaRPr>
          </a:p>
        </p:txBody>
      </p:sp>
      <p:sp>
        <p:nvSpPr>
          <p:cNvPr id="7176"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dirty="0" err="1">
                <a:solidFill>
                  <a:srgbClr val="FF3300"/>
                </a:solidFill>
                <a:latin typeface="Times New Roman" pitchFamily="18" charset="0"/>
              </a:rPr>
              <a:t>Quan</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tâm</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chăm</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sóc</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ông</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bà</a:t>
            </a:r>
            <a:r>
              <a:rPr lang="en-US" sz="2800" b="1" dirty="0">
                <a:solidFill>
                  <a:srgbClr val="FF3300"/>
                </a:solidFill>
                <a:latin typeface="Times New Roman" pitchFamily="18" charset="0"/>
              </a:rPr>
              <a:t>, cha </a:t>
            </a:r>
            <a:r>
              <a:rPr lang="en-US" sz="2800" b="1" dirty="0" err="1">
                <a:solidFill>
                  <a:srgbClr val="FF3300"/>
                </a:solidFill>
                <a:latin typeface="Times New Roman" pitchFamily="18" charset="0"/>
              </a:rPr>
              <a:t>mẹ</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anh</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chị</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em</a:t>
            </a:r>
            <a:endParaRPr lang="en-US" sz="2800" b="1" dirty="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edge">
                                      <p:cBhvr>
                                        <p:cTn id="7" dur="10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wedge">
                                      <p:cBhvr>
                                        <p:cTn id="12" dur="1000"/>
                                        <p:tgtEl>
                                          <p:spTgt spid="5018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wedge">
                                      <p:cBhvr>
                                        <p:cTn id="17"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066800" y="1447800"/>
            <a:ext cx="6629400" cy="3962400"/>
            <a:chOff x="288" y="413"/>
            <a:chExt cx="5280" cy="3715"/>
          </a:xfrm>
        </p:grpSpPr>
        <p:pic>
          <p:nvPicPr>
            <p:cNvPr id="8199" name="Picture 3"/>
            <p:cNvPicPr>
              <a:picLocks noChangeAspect="1" noChangeArrowheads="1"/>
            </p:cNvPicPr>
            <p:nvPr/>
          </p:nvPicPr>
          <p:blipFill>
            <a:blip r:embed="rId2"/>
            <a:srcRect/>
            <a:stretch>
              <a:fillRect/>
            </a:stretch>
          </p:blipFill>
          <p:spPr bwMode="auto">
            <a:xfrm>
              <a:off x="288" y="413"/>
              <a:ext cx="2544" cy="1908"/>
            </a:xfrm>
            <a:prstGeom prst="rect">
              <a:avLst/>
            </a:prstGeom>
            <a:noFill/>
            <a:ln w="9525">
              <a:noFill/>
              <a:miter lim="800000"/>
              <a:headEnd/>
              <a:tailEnd/>
            </a:ln>
          </p:spPr>
        </p:pic>
        <p:pic>
          <p:nvPicPr>
            <p:cNvPr id="8200" name="Picture 4"/>
            <p:cNvPicPr>
              <a:picLocks noChangeAspect="1" noChangeArrowheads="1"/>
            </p:cNvPicPr>
            <p:nvPr/>
          </p:nvPicPr>
          <p:blipFill>
            <a:blip r:embed="rId3"/>
            <a:srcRect/>
            <a:stretch>
              <a:fillRect/>
            </a:stretch>
          </p:blipFill>
          <p:spPr bwMode="auto">
            <a:xfrm>
              <a:off x="3072" y="413"/>
              <a:ext cx="2496" cy="1872"/>
            </a:xfrm>
            <a:prstGeom prst="rect">
              <a:avLst/>
            </a:prstGeom>
            <a:noFill/>
            <a:ln w="9525">
              <a:noFill/>
              <a:miter lim="800000"/>
              <a:headEnd/>
              <a:tailEnd/>
            </a:ln>
          </p:spPr>
        </p:pic>
        <p:pic>
          <p:nvPicPr>
            <p:cNvPr id="8201" name="Picture 5"/>
            <p:cNvPicPr>
              <a:picLocks noChangeAspect="1" noChangeArrowheads="1"/>
            </p:cNvPicPr>
            <p:nvPr/>
          </p:nvPicPr>
          <p:blipFill>
            <a:blip r:embed="rId4"/>
            <a:srcRect/>
            <a:stretch>
              <a:fillRect/>
            </a:stretch>
          </p:blipFill>
          <p:spPr bwMode="auto">
            <a:xfrm>
              <a:off x="336" y="2256"/>
              <a:ext cx="2496" cy="1872"/>
            </a:xfrm>
            <a:prstGeom prst="rect">
              <a:avLst/>
            </a:prstGeom>
            <a:noFill/>
            <a:ln w="9525">
              <a:noFill/>
              <a:miter lim="800000"/>
              <a:headEnd/>
              <a:tailEnd/>
            </a:ln>
          </p:spPr>
        </p:pic>
        <p:pic>
          <p:nvPicPr>
            <p:cNvPr id="8202" name="Picture 6" descr="1232436682"/>
            <p:cNvPicPr>
              <a:picLocks noChangeAspect="1" noChangeArrowheads="1"/>
            </p:cNvPicPr>
            <p:nvPr/>
          </p:nvPicPr>
          <p:blipFill>
            <a:blip r:embed="rId5"/>
            <a:srcRect/>
            <a:stretch>
              <a:fillRect/>
            </a:stretch>
          </p:blipFill>
          <p:spPr bwMode="auto">
            <a:xfrm>
              <a:off x="3072" y="2304"/>
              <a:ext cx="2496" cy="1800"/>
            </a:xfrm>
            <a:prstGeom prst="rect">
              <a:avLst/>
            </a:prstGeom>
            <a:noFill/>
            <a:ln w="9525">
              <a:noFill/>
              <a:miter lim="800000"/>
              <a:headEnd/>
              <a:tailEnd/>
            </a:ln>
          </p:spPr>
        </p:pic>
      </p:grpSp>
      <p:sp>
        <p:nvSpPr>
          <p:cNvPr id="46087" name="Text Box 7"/>
          <p:cNvSpPr txBox="1">
            <a:spLocks noChangeArrowheads="1"/>
          </p:cNvSpPr>
          <p:nvPr/>
        </p:nvSpPr>
        <p:spPr bwMode="auto">
          <a:xfrm>
            <a:off x="304800" y="5408613"/>
            <a:ext cx="8686800" cy="1373187"/>
          </a:xfrm>
          <a:prstGeom prst="rect">
            <a:avLst/>
          </a:prstGeom>
          <a:noFill/>
          <a:ln w="9525">
            <a:noFill/>
            <a:miter lim="800000"/>
            <a:headEnd/>
            <a:tailEnd/>
          </a:ln>
        </p:spPr>
        <p:txBody>
          <a:bodyPr>
            <a:spAutoFit/>
          </a:bodyPr>
          <a:lstStyle/>
          <a:p>
            <a:pPr algn="just">
              <a:spcBef>
                <a:spcPct val="50000"/>
              </a:spcBef>
            </a:pPr>
            <a:r>
              <a:rPr lang="en-US" sz="2800">
                <a:latin typeface="Times New Roman" pitchFamily="18" charset="0"/>
              </a:rPr>
              <a:t>Mỗi người chúng ta đều có một gia đình và được ông bà, cha mẹ, anh chị em yêu thương, quan tâm, chăm sóc. Đó là quyền mà mọi trẻ em được hưởng.</a:t>
            </a:r>
          </a:p>
        </p:txBody>
      </p:sp>
      <p:sp>
        <p:nvSpPr>
          <p:cNvPr id="8197"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8198"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 calcmode="lin" valueType="num">
                                      <p:cBhvr additive="base">
                                        <p:cTn id="7" dur="500" fill="hold"/>
                                        <p:tgtEl>
                                          <p:spTgt spid="46087"/>
                                        </p:tgtEl>
                                        <p:attrNameLst>
                                          <p:attrName>ppt_x</p:attrName>
                                        </p:attrNameLst>
                                      </p:cBhvr>
                                      <p:tavLst>
                                        <p:tav tm="0">
                                          <p:val>
                                            <p:strVal val="0-#ppt_w/2"/>
                                          </p:val>
                                        </p:tav>
                                        <p:tav tm="100000">
                                          <p:val>
                                            <p:strVal val="#ppt_x"/>
                                          </p:val>
                                        </p:tav>
                                      </p:tavLst>
                                    </p:anim>
                                    <p:anim calcmode="lin" valueType="num">
                                      <p:cBhvr additive="base">
                                        <p:cTn id="8" dur="500" fill="hold"/>
                                        <p:tgtEl>
                                          <p:spTgt spid="460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166813" y="2227263"/>
            <a:ext cx="6529387" cy="4554537"/>
            <a:chOff x="288" y="386"/>
            <a:chExt cx="5328" cy="3598"/>
          </a:xfrm>
        </p:grpSpPr>
        <p:grpSp>
          <p:nvGrpSpPr>
            <p:cNvPr id="9224" name="Group 3"/>
            <p:cNvGrpSpPr>
              <a:grpSpLocks/>
            </p:cNvGrpSpPr>
            <p:nvPr/>
          </p:nvGrpSpPr>
          <p:grpSpPr bwMode="auto">
            <a:xfrm>
              <a:off x="288" y="386"/>
              <a:ext cx="5328" cy="3571"/>
              <a:chOff x="288" y="386"/>
              <a:chExt cx="5328" cy="3571"/>
            </a:xfrm>
          </p:grpSpPr>
          <p:pic>
            <p:nvPicPr>
              <p:cNvPr id="9226" name="Picture 4"/>
              <p:cNvPicPr>
                <a:picLocks noChangeAspect="1" noChangeArrowheads="1"/>
              </p:cNvPicPr>
              <p:nvPr/>
            </p:nvPicPr>
            <p:blipFill>
              <a:blip r:embed="rId2"/>
              <a:srcRect/>
              <a:stretch>
                <a:fillRect/>
              </a:stretch>
            </p:blipFill>
            <p:spPr bwMode="auto">
              <a:xfrm>
                <a:off x="288" y="386"/>
                <a:ext cx="2592" cy="1722"/>
              </a:xfrm>
              <a:prstGeom prst="rect">
                <a:avLst/>
              </a:prstGeom>
              <a:noFill/>
              <a:ln w="38100">
                <a:solidFill>
                  <a:srgbClr val="FF6600"/>
                </a:solidFill>
                <a:miter lim="800000"/>
                <a:headEnd/>
                <a:tailEnd/>
              </a:ln>
            </p:spPr>
          </p:pic>
          <p:pic>
            <p:nvPicPr>
              <p:cNvPr id="9227" name="Picture 5"/>
              <p:cNvPicPr>
                <a:picLocks noChangeAspect="1" noChangeArrowheads="1"/>
              </p:cNvPicPr>
              <p:nvPr/>
            </p:nvPicPr>
            <p:blipFill>
              <a:blip r:embed="rId3"/>
              <a:srcRect/>
              <a:stretch>
                <a:fillRect/>
              </a:stretch>
            </p:blipFill>
            <p:spPr bwMode="auto">
              <a:xfrm>
                <a:off x="2928" y="2160"/>
                <a:ext cx="2688" cy="1797"/>
              </a:xfrm>
              <a:prstGeom prst="rect">
                <a:avLst/>
              </a:prstGeom>
              <a:noFill/>
              <a:ln w="38100">
                <a:solidFill>
                  <a:srgbClr val="FF6600"/>
                </a:solidFill>
                <a:miter lim="800000"/>
                <a:headEnd/>
                <a:tailEnd/>
              </a:ln>
            </p:spPr>
          </p:pic>
          <p:pic>
            <p:nvPicPr>
              <p:cNvPr id="9228" name="Picture 6"/>
              <p:cNvPicPr>
                <a:picLocks noChangeAspect="1" noChangeArrowheads="1"/>
              </p:cNvPicPr>
              <p:nvPr/>
            </p:nvPicPr>
            <p:blipFill>
              <a:blip r:embed="rId4"/>
              <a:srcRect/>
              <a:stretch>
                <a:fillRect/>
              </a:stretch>
            </p:blipFill>
            <p:spPr bwMode="auto">
              <a:xfrm>
                <a:off x="2928" y="386"/>
                <a:ext cx="2688" cy="1732"/>
              </a:xfrm>
              <a:prstGeom prst="rect">
                <a:avLst/>
              </a:prstGeom>
              <a:noFill/>
              <a:ln w="38100">
                <a:solidFill>
                  <a:srgbClr val="FF6600"/>
                </a:solidFill>
                <a:miter lim="800000"/>
                <a:headEnd/>
                <a:tailEnd/>
              </a:ln>
            </p:spPr>
          </p:pic>
        </p:grpSp>
        <p:pic>
          <p:nvPicPr>
            <p:cNvPr id="9225" name="Picture 7"/>
            <p:cNvPicPr>
              <a:picLocks noChangeAspect="1" noChangeArrowheads="1"/>
            </p:cNvPicPr>
            <p:nvPr/>
          </p:nvPicPr>
          <p:blipFill>
            <a:blip r:embed="rId5"/>
            <a:srcRect/>
            <a:stretch>
              <a:fillRect/>
            </a:stretch>
          </p:blipFill>
          <p:spPr bwMode="auto">
            <a:xfrm>
              <a:off x="336" y="2160"/>
              <a:ext cx="2544" cy="1824"/>
            </a:xfrm>
            <a:prstGeom prst="rect">
              <a:avLst/>
            </a:prstGeom>
            <a:noFill/>
            <a:ln w="38100">
              <a:solidFill>
                <a:srgbClr val="FF6600"/>
              </a:solidFill>
              <a:miter lim="800000"/>
              <a:headEnd/>
              <a:tailEnd/>
            </a:ln>
          </p:spPr>
        </p:pic>
      </p:grpSp>
      <p:sp>
        <p:nvSpPr>
          <p:cNvPr id="10" name="Text Box 7"/>
          <p:cNvSpPr txBox="1">
            <a:spLocks noChangeArrowheads="1"/>
          </p:cNvSpPr>
          <p:nvPr/>
        </p:nvSpPr>
        <p:spPr bwMode="auto">
          <a:xfrm>
            <a:off x="304800" y="1179513"/>
            <a:ext cx="8686800" cy="954087"/>
          </a:xfrm>
          <a:prstGeom prst="rect">
            <a:avLst/>
          </a:prstGeom>
          <a:noFill/>
          <a:ln w="9525">
            <a:noFill/>
            <a:miter lim="800000"/>
            <a:headEnd/>
            <a:tailEnd/>
          </a:ln>
        </p:spPr>
        <p:txBody>
          <a:bodyPr>
            <a:spAutoFit/>
          </a:bodyPr>
          <a:lstStyle/>
          <a:p>
            <a:pPr algn="just">
              <a:spcBef>
                <a:spcPct val="50000"/>
              </a:spcBef>
            </a:pPr>
            <a:r>
              <a:rPr lang="en-US" sz="2800">
                <a:latin typeface="Times New Roman" pitchFamily="18" charset="0"/>
              </a:rPr>
              <a:t>Em nghĩ gì về các bạn nhỏ phải sống thiếu tình cảm và sự chăm sóc của gia đình?</a:t>
            </a:r>
          </a:p>
        </p:txBody>
      </p:sp>
      <p:sp>
        <p:nvSpPr>
          <p:cNvPr id="9220" name="Text Box 3"/>
          <p:cNvSpPr txBox="1">
            <a:spLocks noChangeArrowheads="1"/>
          </p:cNvSpPr>
          <p:nvPr/>
        </p:nvSpPr>
        <p:spPr bwMode="auto">
          <a:xfrm>
            <a:off x="0" y="-7620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9221" name="Rectangle 16"/>
          <p:cNvSpPr>
            <a:spLocks noChangeArrowheads="1"/>
          </p:cNvSpPr>
          <p:nvPr/>
        </p:nvSpPr>
        <p:spPr bwMode="auto">
          <a:xfrm>
            <a:off x="1524000" y="28575"/>
            <a:ext cx="6096000" cy="381000"/>
          </a:xfrm>
          <a:prstGeom prst="rect">
            <a:avLst/>
          </a:prstGeom>
          <a:noFill/>
          <a:ln w="9525" algn="ctr">
            <a:noFill/>
            <a:miter lim="800000"/>
            <a:headEnd/>
            <a:tailEnd/>
          </a:ln>
        </p:spPr>
        <p:txBody>
          <a:bodyPr wrap="none" anchor="ctr"/>
          <a:lstStyle/>
          <a:p>
            <a:pPr algn="ctr"/>
            <a:endParaRPr lang="en-US" sz="2800">
              <a:solidFill>
                <a:srgbClr val="000000"/>
              </a:solidFill>
            </a:endParaRPr>
          </a:p>
        </p:txBody>
      </p:sp>
      <p:sp>
        <p:nvSpPr>
          <p:cNvPr id="9222"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9223"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38919" name="Text Box 7"/>
          <p:cNvSpPr txBox="1">
            <a:spLocks noChangeArrowheads="1"/>
          </p:cNvSpPr>
          <p:nvPr/>
        </p:nvSpPr>
        <p:spPr bwMode="auto">
          <a:xfrm>
            <a:off x="0" y="1304925"/>
            <a:ext cx="1676400" cy="523875"/>
          </a:xfrm>
          <a:prstGeom prst="rect">
            <a:avLst/>
          </a:prstGeom>
          <a:noFill/>
          <a:ln w="9525">
            <a:noFill/>
            <a:miter lim="800000"/>
            <a:headEnd/>
            <a:tailEnd/>
          </a:ln>
        </p:spPr>
        <p:txBody>
          <a:bodyPr>
            <a:spAutoFit/>
          </a:bodyPr>
          <a:lstStyle/>
          <a:p>
            <a:pPr algn="ctr"/>
            <a:r>
              <a:rPr lang="en-US" sz="2800" b="1">
                <a:solidFill>
                  <a:srgbClr val="FF3300"/>
                </a:solidFill>
                <a:latin typeface="Times New Roman" pitchFamily="18" charset="0"/>
              </a:rPr>
              <a:t>Bài tập 2</a:t>
            </a:r>
            <a:endParaRPr lang="en-US" sz="2800">
              <a:latin typeface="Times New Roman" pitchFamily="18" charset="0"/>
            </a:endParaRPr>
          </a:p>
        </p:txBody>
      </p:sp>
      <p:sp>
        <p:nvSpPr>
          <p:cNvPr id="38920" name="Text Box 8"/>
          <p:cNvSpPr txBox="1">
            <a:spLocks noChangeArrowheads="1"/>
          </p:cNvSpPr>
          <p:nvPr/>
        </p:nvSpPr>
        <p:spPr bwMode="auto">
          <a:xfrm>
            <a:off x="1295400" y="1279525"/>
            <a:ext cx="6553200" cy="523875"/>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rPr>
              <a:t>Kể chuyện Bó hoa đẹp nhất</a:t>
            </a:r>
            <a:endParaRPr lang="en-US" sz="2800">
              <a:solidFill>
                <a:srgbClr val="0000FF"/>
              </a:solidFill>
              <a:latin typeface="Times New Roman" pitchFamily="18" charset="0"/>
            </a:endParaRPr>
          </a:p>
        </p:txBody>
      </p:sp>
      <p:pic>
        <p:nvPicPr>
          <p:cNvPr id="38922" name="Picture 10" descr="Ảnh-0007(2)"/>
          <p:cNvPicPr>
            <a:picLocks noChangeAspect="1" noChangeArrowheads="1"/>
          </p:cNvPicPr>
          <p:nvPr/>
        </p:nvPicPr>
        <p:blipFill>
          <a:blip r:embed="rId2"/>
          <a:srcRect/>
          <a:stretch>
            <a:fillRect/>
          </a:stretch>
        </p:blipFill>
        <p:spPr bwMode="auto">
          <a:xfrm>
            <a:off x="2133600" y="1905000"/>
            <a:ext cx="5029200" cy="4648200"/>
          </a:xfrm>
          <a:prstGeom prst="rect">
            <a:avLst/>
          </a:prstGeom>
          <a:noFill/>
          <a:ln w="9525">
            <a:noFill/>
            <a:miter lim="800000"/>
            <a:headEnd/>
            <a:tailEnd/>
          </a:ln>
        </p:spPr>
      </p:pic>
      <p:sp>
        <p:nvSpPr>
          <p:cNvPr id="10246" name="Text Box 3"/>
          <p:cNvSpPr txBox="1">
            <a:spLocks noChangeArrowheads="1"/>
          </p:cNvSpPr>
          <p:nvPr/>
        </p:nvSpPr>
        <p:spPr bwMode="auto">
          <a:xfrm>
            <a:off x="0" y="-7620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0247" name="Rectangle 16"/>
          <p:cNvSpPr>
            <a:spLocks noChangeArrowheads="1"/>
          </p:cNvSpPr>
          <p:nvPr/>
        </p:nvSpPr>
        <p:spPr bwMode="auto">
          <a:xfrm>
            <a:off x="1524000" y="28575"/>
            <a:ext cx="6096000" cy="381000"/>
          </a:xfrm>
          <a:prstGeom prst="rect">
            <a:avLst/>
          </a:prstGeom>
          <a:noFill/>
          <a:ln w="9525" algn="ctr">
            <a:noFill/>
            <a:miter lim="800000"/>
            <a:headEnd/>
            <a:tailEnd/>
          </a:ln>
        </p:spPr>
        <p:txBody>
          <a:bodyPr wrap="none" anchor="ctr"/>
          <a:lstStyle/>
          <a:p>
            <a:pPr algn="ctr"/>
            <a:endParaRPr lang="en-US" sz="2800">
              <a:solidFill>
                <a:srgbClr val="000000"/>
              </a:solidFill>
            </a:endParaRPr>
          </a:p>
        </p:txBody>
      </p:sp>
      <p:sp>
        <p:nvSpPr>
          <p:cNvPr id="10248"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10249"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 calcmode="lin" valueType="num">
                                      <p:cBhvr>
                                        <p:cTn id="7" dur="500" fill="hold"/>
                                        <p:tgtEl>
                                          <p:spTgt spid="38919"/>
                                        </p:tgtEl>
                                        <p:attrNameLst>
                                          <p:attrName>ppt_w</p:attrName>
                                        </p:attrNameLst>
                                      </p:cBhvr>
                                      <p:tavLst>
                                        <p:tav tm="0">
                                          <p:val>
                                            <p:fltVal val="0"/>
                                          </p:val>
                                        </p:tav>
                                        <p:tav tm="100000">
                                          <p:val>
                                            <p:strVal val="#ppt_w"/>
                                          </p:val>
                                        </p:tav>
                                      </p:tavLst>
                                    </p:anim>
                                    <p:anim calcmode="lin" valueType="num">
                                      <p:cBhvr>
                                        <p:cTn id="8" dur="500" fill="hold"/>
                                        <p:tgtEl>
                                          <p:spTgt spid="38919"/>
                                        </p:tgtEl>
                                        <p:attrNameLst>
                                          <p:attrName>ppt_h</p:attrName>
                                        </p:attrNameLst>
                                      </p:cBhvr>
                                      <p:tavLst>
                                        <p:tav tm="0">
                                          <p:val>
                                            <p:fltVal val="0"/>
                                          </p:val>
                                        </p:tav>
                                        <p:tav tm="100000">
                                          <p:val>
                                            <p:strVal val="#ppt_h"/>
                                          </p:val>
                                        </p:tav>
                                      </p:tavLst>
                                    </p:anim>
                                    <p:animEffect transition="in" filter="fade">
                                      <p:cBhvr>
                                        <p:cTn id="9" dur="500"/>
                                        <p:tgtEl>
                                          <p:spTgt spid="389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920"/>
                                        </p:tgtEl>
                                        <p:attrNameLst>
                                          <p:attrName>style.visibility</p:attrName>
                                        </p:attrNameLst>
                                      </p:cBhvr>
                                      <p:to>
                                        <p:strVal val="visible"/>
                                      </p:to>
                                    </p:set>
                                    <p:anim calcmode="lin" valueType="num">
                                      <p:cBhvr>
                                        <p:cTn id="14" dur="500" fill="hold"/>
                                        <p:tgtEl>
                                          <p:spTgt spid="38920"/>
                                        </p:tgtEl>
                                        <p:attrNameLst>
                                          <p:attrName>ppt_w</p:attrName>
                                        </p:attrNameLst>
                                      </p:cBhvr>
                                      <p:tavLst>
                                        <p:tav tm="0">
                                          <p:val>
                                            <p:fltVal val="0"/>
                                          </p:val>
                                        </p:tav>
                                        <p:tav tm="100000">
                                          <p:val>
                                            <p:strVal val="#ppt_w"/>
                                          </p:val>
                                        </p:tav>
                                      </p:tavLst>
                                    </p:anim>
                                    <p:anim calcmode="lin" valueType="num">
                                      <p:cBhvr>
                                        <p:cTn id="15" dur="500" fill="hold"/>
                                        <p:tgtEl>
                                          <p:spTgt spid="38920"/>
                                        </p:tgtEl>
                                        <p:attrNameLst>
                                          <p:attrName>ppt_h</p:attrName>
                                        </p:attrNameLst>
                                      </p:cBhvr>
                                      <p:tavLst>
                                        <p:tav tm="0">
                                          <p:val>
                                            <p:fltVal val="0"/>
                                          </p:val>
                                        </p:tav>
                                        <p:tav tm="100000">
                                          <p:val>
                                            <p:strVal val="#ppt_h"/>
                                          </p:val>
                                        </p:tav>
                                      </p:tavLst>
                                    </p:anim>
                                    <p:animEffect transition="in" filter="fade">
                                      <p:cBhvr>
                                        <p:cTn id="16" dur="500"/>
                                        <p:tgtEl>
                                          <p:spTgt spid="38920"/>
                                        </p:tgtEl>
                                      </p:cBhvr>
                                    </p:animEffect>
                                  </p:childTnLst>
                                </p:cTn>
                              </p:par>
                              <p:par>
                                <p:cTn id="17" presetID="20" presetClass="entr" presetSubtype="0" fill="hold" nodeType="with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wedge">
                                      <p:cBhvr>
                                        <p:cTn id="19" dur="2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Ảnh-0096"/>
          <p:cNvPicPr>
            <a:picLocks noChangeAspect="1" noChangeArrowheads="1"/>
          </p:cNvPicPr>
          <p:nvPr/>
        </p:nvPicPr>
        <p:blipFill>
          <a:blip r:embed="rId2"/>
          <a:srcRect/>
          <a:stretch>
            <a:fillRect/>
          </a:stretch>
        </p:blipFill>
        <p:spPr bwMode="auto">
          <a:xfrm>
            <a:off x="990600" y="-26988"/>
            <a:ext cx="7315200" cy="6862763"/>
          </a:xfrm>
          <a:prstGeom prst="rect">
            <a:avLst/>
          </a:prstGeom>
          <a:noFill/>
          <a:ln w="9525">
            <a:noFill/>
            <a:miter lim="800000"/>
            <a:headEnd/>
            <a:tailEnd/>
          </a:ln>
        </p:spPr>
      </p:pic>
      <p:pic>
        <p:nvPicPr>
          <p:cNvPr id="25602" name="Picture 2" descr="http://i741.photobucket.com/albums/xx59/mamnon889/SAM_1120.jpg"/>
          <p:cNvPicPr>
            <a:picLocks noChangeAspect="1" noChangeArrowheads="1"/>
          </p:cNvPicPr>
          <p:nvPr/>
        </p:nvPicPr>
        <p:blipFill>
          <a:blip r:embed="rId3"/>
          <a:srcRect/>
          <a:stretch>
            <a:fillRect/>
          </a:stretch>
        </p:blipFill>
        <p:spPr bwMode="auto">
          <a:xfrm>
            <a:off x="990600" y="-26988"/>
            <a:ext cx="7315200" cy="6858001"/>
          </a:xfrm>
          <a:prstGeom prst="rect">
            <a:avLst/>
          </a:prstGeom>
          <a:noFill/>
          <a:ln w="9525">
            <a:noFill/>
            <a:miter lim="800000"/>
            <a:headEnd/>
            <a:tailEnd/>
          </a:ln>
        </p:spPr>
      </p:pic>
      <p:pic>
        <p:nvPicPr>
          <p:cNvPr id="25604" name="Picture 4" descr="http://phunutoday.vn/upload_images/images/2014/06/16/me-congai.jpg"/>
          <p:cNvPicPr>
            <a:picLocks noChangeAspect="1" noChangeArrowheads="1"/>
          </p:cNvPicPr>
          <p:nvPr/>
        </p:nvPicPr>
        <p:blipFill>
          <a:blip r:embed="rId4"/>
          <a:srcRect/>
          <a:stretch>
            <a:fillRect/>
          </a:stretch>
        </p:blipFill>
        <p:spPr bwMode="auto">
          <a:xfrm>
            <a:off x="990600" y="0"/>
            <a:ext cx="7315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 calcmode="lin" valueType="num">
                                      <p:cBhvr>
                                        <p:cTn id="12" dur="1000" fill="hold"/>
                                        <p:tgtEl>
                                          <p:spTgt spid="25602"/>
                                        </p:tgtEl>
                                        <p:attrNameLst>
                                          <p:attrName>ppt_x</p:attrName>
                                        </p:attrNameLst>
                                      </p:cBhvr>
                                      <p:tavLst>
                                        <p:tav tm="0">
                                          <p:val>
                                            <p:strVal val="#ppt_x-.2"/>
                                          </p:val>
                                        </p:tav>
                                        <p:tav tm="100000">
                                          <p:val>
                                            <p:strVal val="#ppt_x"/>
                                          </p:val>
                                        </p:tav>
                                      </p:tavLst>
                                    </p:anim>
                                    <p:anim calcmode="lin" valueType="num">
                                      <p:cBhvr>
                                        <p:cTn id="13" dur="1000" fill="hold"/>
                                        <p:tgtEl>
                                          <p:spTgt spid="2560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602"/>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animEffect transition="in" filter="plus(in)">
                                      <p:cBhvr>
                                        <p:cTn id="19"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0" y="1533525"/>
            <a:ext cx="1676400" cy="523875"/>
          </a:xfrm>
          <a:prstGeom prst="rect">
            <a:avLst/>
          </a:prstGeom>
          <a:noFill/>
          <a:ln w="9525">
            <a:noFill/>
            <a:miter lim="800000"/>
            <a:headEnd/>
            <a:tailEnd/>
          </a:ln>
        </p:spPr>
        <p:txBody>
          <a:bodyPr>
            <a:spAutoFit/>
          </a:bodyPr>
          <a:lstStyle/>
          <a:p>
            <a:pPr algn="ctr"/>
            <a:r>
              <a:rPr lang="en-US" sz="2800" b="1">
                <a:solidFill>
                  <a:srgbClr val="FF3300"/>
                </a:solidFill>
                <a:latin typeface="Times New Roman" pitchFamily="18" charset="0"/>
              </a:rPr>
              <a:t>Bài tập 2</a:t>
            </a:r>
            <a:endParaRPr lang="en-US" sz="2800">
              <a:latin typeface="Times New Roman" pitchFamily="18" charset="0"/>
            </a:endParaRPr>
          </a:p>
        </p:txBody>
      </p:sp>
      <p:sp>
        <p:nvSpPr>
          <p:cNvPr id="12291" name="Text Box 8"/>
          <p:cNvSpPr txBox="1">
            <a:spLocks noChangeArrowheads="1"/>
          </p:cNvSpPr>
          <p:nvPr/>
        </p:nvSpPr>
        <p:spPr bwMode="auto">
          <a:xfrm>
            <a:off x="1295400" y="1508125"/>
            <a:ext cx="6553200" cy="523875"/>
          </a:xfrm>
          <a:prstGeom prst="rect">
            <a:avLst/>
          </a:prstGeom>
          <a:noFill/>
          <a:ln w="9525">
            <a:noFill/>
            <a:miter lim="800000"/>
            <a:headEnd/>
            <a:tailEnd/>
          </a:ln>
        </p:spPr>
        <p:txBody>
          <a:bodyPr>
            <a:spAutoFit/>
          </a:bodyPr>
          <a:lstStyle/>
          <a:p>
            <a:pPr algn="ctr">
              <a:spcBef>
                <a:spcPct val="50000"/>
              </a:spcBef>
            </a:pPr>
            <a:r>
              <a:rPr lang="en-US" sz="2800" b="1">
                <a:solidFill>
                  <a:srgbClr val="0000FF"/>
                </a:solidFill>
                <a:latin typeface="Times New Roman" pitchFamily="18" charset="0"/>
              </a:rPr>
              <a:t>Kể chuyện Bó hoa đẹp nhất</a:t>
            </a:r>
            <a:endParaRPr lang="en-US" sz="2800">
              <a:solidFill>
                <a:srgbClr val="0000FF"/>
              </a:solidFill>
              <a:latin typeface="Times New Roman" pitchFamily="18" charset="0"/>
            </a:endParaRPr>
          </a:p>
        </p:txBody>
      </p:sp>
      <p:sp>
        <p:nvSpPr>
          <p:cNvPr id="8" name="Text Box 8"/>
          <p:cNvSpPr txBox="1">
            <a:spLocks noChangeArrowheads="1"/>
          </p:cNvSpPr>
          <p:nvPr/>
        </p:nvSpPr>
        <p:spPr bwMode="auto">
          <a:xfrm>
            <a:off x="457200" y="2133600"/>
            <a:ext cx="8077200" cy="1600200"/>
          </a:xfrm>
          <a:prstGeom prst="rect">
            <a:avLst/>
          </a:prstGeom>
          <a:noFill/>
          <a:ln w="9525">
            <a:noFill/>
            <a:miter lim="800000"/>
            <a:headEnd/>
            <a:tailEnd/>
          </a:ln>
        </p:spPr>
        <p:txBody>
          <a:bodyPr>
            <a:spAutoFit/>
          </a:bodyPr>
          <a:lstStyle/>
          <a:p>
            <a:pPr marL="514350" indent="-514350">
              <a:spcBef>
                <a:spcPct val="50000"/>
              </a:spcBef>
              <a:buFontTx/>
              <a:buAutoNum type="arabicPeriod"/>
            </a:pPr>
            <a:r>
              <a:rPr lang="en-US" sz="2800">
                <a:solidFill>
                  <a:srgbClr val="0000FF"/>
                </a:solidFill>
                <a:latin typeface="Times New Roman" pitchFamily="18" charset="0"/>
              </a:rPr>
              <a:t>Chị em Ly đã làm gì nhân dịp sinh nhật mẹ?</a:t>
            </a:r>
          </a:p>
          <a:p>
            <a:pPr marL="514350" indent="-514350">
              <a:spcBef>
                <a:spcPct val="50000"/>
              </a:spcBef>
              <a:buFontTx/>
              <a:buAutoNum type="arabicPeriod"/>
            </a:pPr>
            <a:r>
              <a:rPr lang="en-US" sz="2800">
                <a:solidFill>
                  <a:srgbClr val="0000FF"/>
                </a:solidFill>
                <a:latin typeface="Times New Roman" pitchFamily="18" charset="0"/>
              </a:rPr>
              <a:t>Vì sao mẹ Ly nói rằng bó hoa mà chị em Ly tặng mẹ là bó hoa đẹp nhất?</a:t>
            </a:r>
          </a:p>
        </p:txBody>
      </p:sp>
      <p:sp>
        <p:nvSpPr>
          <p:cNvPr id="10" name="Oval Callout 9"/>
          <p:cNvSpPr/>
          <p:nvPr/>
        </p:nvSpPr>
        <p:spPr>
          <a:xfrm>
            <a:off x="5791200" y="3505200"/>
            <a:ext cx="2743200" cy="1143000"/>
          </a:xfrm>
          <a:prstGeom prst="wedgeEllipseCallout">
            <a:avLst>
              <a:gd name="adj1" fmla="val -92931"/>
              <a:gd name="adj2" fmla="val -48715"/>
            </a:avLst>
          </a:prstGeom>
          <a:solidFill>
            <a:srgbClr val="FFCC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latin typeface="Times New Roman" pitchFamily="18" charset="0"/>
                <a:cs typeface="Times New Roman" pitchFamily="18" charset="0"/>
              </a:rPr>
              <a:t>Nhóm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nhỏ</a:t>
            </a:r>
            <a:endParaRPr lang="en-US" sz="3200" dirty="0">
              <a:solidFill>
                <a:srgbClr val="FF0000"/>
              </a:solidFill>
              <a:latin typeface="Times New Roman" pitchFamily="18" charset="0"/>
              <a:cs typeface="Times New Roman" pitchFamily="18" charset="0"/>
            </a:endParaRPr>
          </a:p>
        </p:txBody>
      </p:sp>
      <p:sp>
        <p:nvSpPr>
          <p:cNvPr id="11" name="Text Box 8"/>
          <p:cNvSpPr txBox="1">
            <a:spLocks noChangeArrowheads="1"/>
          </p:cNvSpPr>
          <p:nvPr/>
        </p:nvSpPr>
        <p:spPr bwMode="auto">
          <a:xfrm>
            <a:off x="457200" y="2097088"/>
            <a:ext cx="8077200" cy="2246312"/>
          </a:xfrm>
          <a:prstGeom prst="rect">
            <a:avLst/>
          </a:prstGeom>
          <a:noFill/>
          <a:ln w="28575">
            <a:solidFill>
              <a:srgbClr val="FF3300"/>
            </a:solidFill>
            <a:miter lim="800000"/>
            <a:headEnd/>
            <a:tailEnd/>
          </a:ln>
        </p:spPr>
        <p:txBody>
          <a:bodyPr>
            <a:spAutoFit/>
          </a:bodyPr>
          <a:lstStyle/>
          <a:p>
            <a:pPr marL="514350" indent="-514350" algn="just">
              <a:spcBef>
                <a:spcPct val="50000"/>
              </a:spcBef>
            </a:pPr>
            <a:r>
              <a:rPr lang="en-US" sz="2800">
                <a:solidFill>
                  <a:srgbClr val="0000FF"/>
                </a:solidFill>
                <a:latin typeface="Times New Roman" pitchFamily="18" charset="0"/>
              </a:rPr>
              <a:t>      Con cháu có bổn phận quan tâm, chăm sóc ông bà, cha mẹ và những người thân trong gia đình. Sự quan tâm chăm sóc của các em sẽ mang lại niềm vui hạnh phúc cho ông bà, cha mẹ và mọi người trong gia đình.</a:t>
            </a:r>
          </a:p>
        </p:txBody>
      </p:sp>
      <p:sp>
        <p:nvSpPr>
          <p:cNvPr id="12295"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2296" name="Text Box 3"/>
          <p:cNvSpPr txBox="1">
            <a:spLocks noChangeArrowheads="1"/>
          </p:cNvSpPr>
          <p:nvPr/>
        </p:nvSpPr>
        <p:spPr bwMode="auto">
          <a:xfrm>
            <a:off x="0" y="-7620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2297" name="Rectangle 16"/>
          <p:cNvSpPr>
            <a:spLocks noChangeArrowheads="1"/>
          </p:cNvSpPr>
          <p:nvPr/>
        </p:nvSpPr>
        <p:spPr bwMode="auto">
          <a:xfrm>
            <a:off x="1524000" y="28575"/>
            <a:ext cx="6096000" cy="381000"/>
          </a:xfrm>
          <a:prstGeom prst="rect">
            <a:avLst/>
          </a:prstGeom>
          <a:noFill/>
          <a:ln w="9525" algn="ctr">
            <a:noFill/>
            <a:miter lim="800000"/>
            <a:headEnd/>
            <a:tailEnd/>
          </a:ln>
        </p:spPr>
        <p:txBody>
          <a:bodyPr wrap="none" anchor="ctr"/>
          <a:lstStyle/>
          <a:p>
            <a:pPr algn="ctr"/>
            <a:endParaRPr lang="en-US" sz="2800">
              <a:solidFill>
                <a:srgbClr val="000000"/>
              </a:solidFill>
            </a:endParaRPr>
          </a:p>
        </p:txBody>
      </p:sp>
      <p:sp>
        <p:nvSpPr>
          <p:cNvPr id="12298"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12299"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dirty="0" err="1">
                <a:solidFill>
                  <a:srgbClr val="FF3300"/>
                </a:solidFill>
                <a:latin typeface="Times New Roman" pitchFamily="18" charset="0"/>
              </a:rPr>
              <a:t>Quan</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tâm</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chăm</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sóc</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ông</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bà</a:t>
            </a:r>
            <a:r>
              <a:rPr lang="en-US" sz="2800" b="1" dirty="0">
                <a:solidFill>
                  <a:srgbClr val="FF3300"/>
                </a:solidFill>
                <a:latin typeface="Times New Roman" pitchFamily="18" charset="0"/>
              </a:rPr>
              <a:t>, cha </a:t>
            </a:r>
            <a:r>
              <a:rPr lang="en-US" sz="2800" b="1" dirty="0" err="1">
                <a:solidFill>
                  <a:srgbClr val="FF3300"/>
                </a:solidFill>
                <a:latin typeface="Times New Roman" pitchFamily="18" charset="0"/>
              </a:rPr>
              <a:t>mẹ</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anh</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chị</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em</a:t>
            </a:r>
            <a:endParaRPr lang="en-US" sz="2800" b="1" dirty="0">
              <a:solidFill>
                <a:srgbClr val="FF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53" presetClass="exit" presetSubtype="0" fill="hold" grpId="0" nodeType="withEffect">
                                  <p:stCondLst>
                                    <p:cond delay="0"/>
                                  </p:stCondLst>
                                  <p:childTnLst>
                                    <p:anim calcmode="lin" valueType="num">
                                      <p:cBhvr>
                                        <p:cTn id="18" dur="500"/>
                                        <p:tgtEl>
                                          <p:spTgt spid="8"/>
                                        </p:tgtEl>
                                        <p:attrNameLst>
                                          <p:attrName>ppt_w</p:attrName>
                                        </p:attrNameLst>
                                      </p:cBhvr>
                                      <p:tavLst>
                                        <p:tav tm="0">
                                          <p:val>
                                            <p:strVal val="ppt_w"/>
                                          </p:val>
                                        </p:tav>
                                        <p:tav tm="100000">
                                          <p:val>
                                            <p:fltVal val="0"/>
                                          </p:val>
                                        </p:tav>
                                      </p:tavLst>
                                    </p:anim>
                                    <p:anim calcmode="lin" valueType="num">
                                      <p:cBhvr>
                                        <p:cTn id="19" dur="500"/>
                                        <p:tgtEl>
                                          <p:spTgt spid="8"/>
                                        </p:tgtEl>
                                        <p:attrNameLst>
                                          <p:attrName>ppt_h</p:attrName>
                                        </p:attrNameLst>
                                      </p:cBhvr>
                                      <p:tavLst>
                                        <p:tav tm="0">
                                          <p:val>
                                            <p:strVal val="ppt_h"/>
                                          </p:val>
                                        </p:tav>
                                        <p:tav tm="100000">
                                          <p:val>
                                            <p:fltVal val="0"/>
                                          </p:val>
                                        </p:tav>
                                      </p:tavLst>
                                    </p:anim>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21"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0"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40970" name="Text Box 10"/>
          <p:cNvSpPr txBox="1">
            <a:spLocks noChangeArrowheads="1"/>
          </p:cNvSpPr>
          <p:nvPr/>
        </p:nvSpPr>
        <p:spPr bwMode="auto">
          <a:xfrm>
            <a:off x="381000" y="2892425"/>
            <a:ext cx="3276600" cy="2898775"/>
          </a:xfrm>
          <a:prstGeom prst="rect">
            <a:avLst/>
          </a:prstGeom>
          <a:noFill/>
          <a:ln w="9525">
            <a:noFill/>
            <a:miter lim="800000"/>
            <a:headEnd/>
            <a:tailEnd/>
          </a:ln>
        </p:spPr>
        <p:txBody>
          <a:bodyPr>
            <a:spAutoFit/>
          </a:bodyPr>
          <a:lstStyle/>
          <a:p>
            <a:pPr algn="just">
              <a:spcBef>
                <a:spcPct val="50000"/>
              </a:spcBef>
            </a:pPr>
            <a:r>
              <a:rPr lang="en-US" sz="2300" b="1">
                <a:solidFill>
                  <a:srgbClr val="0000FF"/>
                </a:solidFill>
                <a:latin typeface="Times New Roman" pitchFamily="18" charset="0"/>
              </a:rPr>
              <a:t>a) Bao giờ sau bữa ăn, Hương cũng nhanh nhẹn rót nước, lấy tăm cho ông bà, cha mẹ. Những lúc rảnh rỗi, Hương còn nhổ tóc sâu, đọc báo cho ông bà nghe.</a:t>
            </a:r>
            <a:endParaRPr lang="en-US" sz="2300">
              <a:solidFill>
                <a:srgbClr val="0000FF"/>
              </a:solidFill>
              <a:latin typeface="Times New Roman" pitchFamily="18" charset="0"/>
            </a:endParaRPr>
          </a:p>
        </p:txBody>
      </p:sp>
      <p:pic>
        <p:nvPicPr>
          <p:cNvPr id="40971" name="Picture 11" descr="Ảnh-0008(1)"/>
          <p:cNvPicPr>
            <a:picLocks noChangeAspect="1" noChangeArrowheads="1"/>
          </p:cNvPicPr>
          <p:nvPr/>
        </p:nvPicPr>
        <p:blipFill>
          <a:blip r:embed="rId2"/>
          <a:srcRect/>
          <a:stretch>
            <a:fillRect/>
          </a:stretch>
        </p:blipFill>
        <p:spPr bwMode="auto">
          <a:xfrm>
            <a:off x="4495800" y="2667000"/>
            <a:ext cx="4419600" cy="3962400"/>
          </a:xfrm>
          <a:prstGeom prst="rect">
            <a:avLst/>
          </a:prstGeom>
          <a:noFill/>
          <a:ln w="9525">
            <a:noFill/>
            <a:miter lim="800000"/>
            <a:headEnd/>
            <a:tailEnd/>
          </a:ln>
        </p:spPr>
      </p:pic>
      <p:pic>
        <p:nvPicPr>
          <p:cNvPr id="40973" name="Picture 13" descr="Ảnh-0009(1)"/>
          <p:cNvPicPr>
            <a:picLocks noChangeAspect="1" noChangeArrowheads="1"/>
          </p:cNvPicPr>
          <p:nvPr/>
        </p:nvPicPr>
        <p:blipFill>
          <a:blip r:embed="rId3"/>
          <a:srcRect/>
          <a:stretch>
            <a:fillRect/>
          </a:stretch>
        </p:blipFill>
        <p:spPr bwMode="auto">
          <a:xfrm>
            <a:off x="4419600" y="2667000"/>
            <a:ext cx="4495800" cy="3962400"/>
          </a:xfrm>
          <a:prstGeom prst="rect">
            <a:avLst/>
          </a:prstGeom>
          <a:noFill/>
          <a:ln w="9525">
            <a:noFill/>
            <a:miter lim="800000"/>
            <a:headEnd/>
            <a:tailEnd/>
          </a:ln>
        </p:spPr>
      </p:pic>
      <p:sp>
        <p:nvSpPr>
          <p:cNvPr id="40976" name="Text Box 16"/>
          <p:cNvSpPr txBox="1">
            <a:spLocks noChangeArrowheads="1"/>
          </p:cNvSpPr>
          <p:nvPr/>
        </p:nvSpPr>
        <p:spPr bwMode="auto">
          <a:xfrm>
            <a:off x="381000" y="3048000"/>
            <a:ext cx="3505200" cy="2759075"/>
          </a:xfrm>
          <a:prstGeom prst="rect">
            <a:avLst/>
          </a:prstGeom>
          <a:noFill/>
          <a:ln w="9525">
            <a:noFill/>
            <a:miter lim="800000"/>
            <a:headEnd/>
            <a:tailEnd/>
          </a:ln>
        </p:spPr>
        <p:txBody>
          <a:bodyPr>
            <a:spAutoFit/>
          </a:bodyPr>
          <a:lstStyle/>
          <a:p>
            <a:pPr algn="just">
              <a:spcBef>
                <a:spcPct val="50000"/>
              </a:spcBef>
            </a:pPr>
            <a:r>
              <a:rPr lang="en-US" sz="2500" b="1">
                <a:solidFill>
                  <a:srgbClr val="0000FF"/>
                </a:solidFill>
                <a:latin typeface="Times New Roman" pitchFamily="18" charset="0"/>
              </a:rPr>
              <a:t>b) Sâm đang chơi với các bạn ở đầu ngõ thì thấy bà ngoại ở quê ra chơi. Sâm vội chạy đến lục túi bà tìm quà rồi quay lại chơi tiếp với các bạn.</a:t>
            </a:r>
            <a:endParaRPr lang="en-US" sz="2500">
              <a:solidFill>
                <a:srgbClr val="0000FF"/>
              </a:solidFill>
              <a:latin typeface="Times New Roman" pitchFamily="18" charset="0"/>
            </a:endParaRPr>
          </a:p>
        </p:txBody>
      </p:sp>
      <p:pic>
        <p:nvPicPr>
          <p:cNvPr id="40978" name="Picture 18" descr="Ảnh-0010(1)"/>
          <p:cNvPicPr>
            <a:picLocks noChangeAspect="1" noChangeArrowheads="1"/>
          </p:cNvPicPr>
          <p:nvPr/>
        </p:nvPicPr>
        <p:blipFill>
          <a:blip r:embed="rId4"/>
          <a:srcRect/>
          <a:stretch>
            <a:fillRect/>
          </a:stretch>
        </p:blipFill>
        <p:spPr bwMode="auto">
          <a:xfrm>
            <a:off x="4419600" y="2667000"/>
            <a:ext cx="4495800" cy="4114800"/>
          </a:xfrm>
          <a:prstGeom prst="rect">
            <a:avLst/>
          </a:prstGeom>
          <a:noFill/>
          <a:ln w="9525">
            <a:noFill/>
            <a:miter lim="800000"/>
            <a:headEnd/>
            <a:tailEnd/>
          </a:ln>
        </p:spPr>
      </p:pic>
      <p:sp>
        <p:nvSpPr>
          <p:cNvPr id="40979" name="Text Box 19"/>
          <p:cNvSpPr txBox="1">
            <a:spLocks noChangeArrowheads="1"/>
          </p:cNvSpPr>
          <p:nvPr/>
        </p:nvSpPr>
        <p:spPr bwMode="auto">
          <a:xfrm>
            <a:off x="304800" y="2895600"/>
            <a:ext cx="3429000" cy="3140075"/>
          </a:xfrm>
          <a:prstGeom prst="rect">
            <a:avLst/>
          </a:prstGeom>
          <a:noFill/>
          <a:ln w="9525">
            <a:noFill/>
            <a:miter lim="800000"/>
            <a:headEnd/>
            <a:tailEnd/>
          </a:ln>
        </p:spPr>
        <p:txBody>
          <a:bodyPr>
            <a:spAutoFit/>
          </a:bodyPr>
          <a:lstStyle/>
          <a:p>
            <a:pPr algn="just">
              <a:spcBef>
                <a:spcPct val="50000"/>
              </a:spcBef>
            </a:pPr>
            <a:r>
              <a:rPr lang="en-US" sz="2500" b="1">
                <a:solidFill>
                  <a:srgbClr val="0000FF"/>
                </a:solidFill>
                <a:latin typeface="Times New Roman" pitchFamily="18" charset="0"/>
              </a:rPr>
              <a:t>c) Mấy hôm  nay, bố Phong bận việc ở cơ quan. Vừa ăn tối xong, bố đã phải ngồi vào bàn làm việc. Thấy vậy, Phong vặn nhỏ tivi và dỗ dành em bé để em khỏi vào quấy bố.</a:t>
            </a:r>
            <a:endParaRPr lang="en-US" sz="2500">
              <a:solidFill>
                <a:srgbClr val="0000FF"/>
              </a:solidFill>
              <a:latin typeface="Times New Roman" pitchFamily="18" charset="0"/>
            </a:endParaRPr>
          </a:p>
        </p:txBody>
      </p:sp>
      <p:sp>
        <p:nvSpPr>
          <p:cNvPr id="13321" name="Text Box 7"/>
          <p:cNvSpPr txBox="1">
            <a:spLocks noChangeArrowheads="1"/>
          </p:cNvSpPr>
          <p:nvPr/>
        </p:nvSpPr>
        <p:spPr bwMode="auto">
          <a:xfrm>
            <a:off x="0" y="1217613"/>
            <a:ext cx="1676400" cy="523875"/>
          </a:xfrm>
          <a:prstGeom prst="rect">
            <a:avLst/>
          </a:prstGeom>
          <a:noFill/>
          <a:ln w="9525">
            <a:noFill/>
            <a:miter lim="800000"/>
            <a:headEnd/>
            <a:tailEnd/>
          </a:ln>
        </p:spPr>
        <p:txBody>
          <a:bodyPr>
            <a:spAutoFit/>
          </a:bodyPr>
          <a:lstStyle/>
          <a:p>
            <a:pPr algn="ctr"/>
            <a:r>
              <a:rPr lang="en-US" sz="2800" b="1">
                <a:solidFill>
                  <a:srgbClr val="C00000"/>
                </a:solidFill>
                <a:latin typeface="Times New Roman" pitchFamily="18" charset="0"/>
              </a:rPr>
              <a:t>Bài tập 3</a:t>
            </a:r>
            <a:endParaRPr lang="en-US" sz="2800">
              <a:solidFill>
                <a:srgbClr val="C00000"/>
              </a:solidFill>
              <a:latin typeface="Times New Roman" pitchFamily="18" charset="0"/>
            </a:endParaRPr>
          </a:p>
        </p:txBody>
      </p:sp>
      <p:sp>
        <p:nvSpPr>
          <p:cNvPr id="13322" name="Text Box 8"/>
          <p:cNvSpPr txBox="1">
            <a:spLocks noChangeArrowheads="1"/>
          </p:cNvSpPr>
          <p:nvPr/>
        </p:nvSpPr>
        <p:spPr bwMode="auto">
          <a:xfrm>
            <a:off x="2057400" y="1217613"/>
            <a:ext cx="7086600" cy="1373187"/>
          </a:xfrm>
          <a:prstGeom prst="rect">
            <a:avLst/>
          </a:prstGeom>
          <a:noFill/>
          <a:ln w="9525">
            <a:noFill/>
            <a:miter lim="800000"/>
            <a:headEnd/>
            <a:tailEnd/>
          </a:ln>
        </p:spPr>
        <p:txBody>
          <a:bodyPr>
            <a:spAutoFit/>
          </a:bodyPr>
          <a:lstStyle/>
          <a:p>
            <a:pPr>
              <a:spcBef>
                <a:spcPct val="50000"/>
              </a:spcBef>
            </a:pPr>
            <a:r>
              <a:rPr lang="en-US" sz="2800" b="1">
                <a:solidFill>
                  <a:srgbClr val="C00000"/>
                </a:solidFill>
                <a:latin typeface="Times New Roman" pitchFamily="18" charset="0"/>
              </a:rPr>
              <a:t>Em có nhận xét gì về cách cư xử của các bạn nhỏ trong các tình huống dưới đây đối với ông bà, cha mẹ ?</a:t>
            </a:r>
            <a:endParaRPr lang="en-US" sz="2800">
              <a:solidFill>
                <a:srgbClr val="C00000"/>
              </a:solidFill>
              <a:latin typeface="Times New Roman" pitchFamily="18" charset="0"/>
            </a:endParaRPr>
          </a:p>
        </p:txBody>
      </p:sp>
      <p:sp>
        <p:nvSpPr>
          <p:cNvPr id="13323" name="Text Box 3"/>
          <p:cNvSpPr txBox="1">
            <a:spLocks noChangeArrowheads="1"/>
          </p:cNvSpPr>
          <p:nvPr/>
        </p:nvSpPr>
        <p:spPr bwMode="auto">
          <a:xfrm>
            <a:off x="0" y="0"/>
            <a:ext cx="8534400" cy="1250950"/>
          </a:xfrm>
          <a:prstGeom prst="rect">
            <a:avLst/>
          </a:prstGeom>
          <a:noFill/>
          <a:ln w="9525">
            <a:noFill/>
            <a:miter lim="800000"/>
            <a:headEnd/>
            <a:tailEnd/>
          </a:ln>
        </p:spPr>
        <p:txBody>
          <a:bodyPr>
            <a:spAutoFit/>
          </a:bodyPr>
          <a:lstStyle/>
          <a:p>
            <a:pPr algn="ctr">
              <a:spcBef>
                <a:spcPct val="50000"/>
              </a:spcBef>
            </a:pPr>
            <a:endParaRPr lang="en-US" sz="2800" b="1">
              <a:latin typeface="Times New Roman" pitchFamily="18" charset="0"/>
            </a:endParaRPr>
          </a:p>
          <a:p>
            <a:pPr>
              <a:spcBef>
                <a:spcPct val="50000"/>
              </a:spcBef>
            </a:pPr>
            <a:endParaRPr lang="en-US" sz="3200" b="1">
              <a:latin typeface="Times New Roman" pitchFamily="18" charset="0"/>
            </a:endParaRPr>
          </a:p>
        </p:txBody>
      </p:sp>
      <p:sp>
        <p:nvSpPr>
          <p:cNvPr id="13324" name="Rectangle 16"/>
          <p:cNvSpPr>
            <a:spLocks noChangeArrowheads="1"/>
          </p:cNvSpPr>
          <p:nvPr/>
        </p:nvSpPr>
        <p:spPr bwMode="auto">
          <a:xfrm>
            <a:off x="1524000" y="28575"/>
            <a:ext cx="6096000" cy="381000"/>
          </a:xfrm>
          <a:prstGeom prst="rect">
            <a:avLst/>
          </a:prstGeom>
          <a:noFill/>
          <a:ln w="9525" algn="ctr">
            <a:noFill/>
            <a:miter lim="800000"/>
            <a:headEnd/>
            <a:tailEnd/>
          </a:ln>
        </p:spPr>
        <p:txBody>
          <a:bodyPr wrap="none" anchor="ctr"/>
          <a:lstStyle/>
          <a:p>
            <a:pPr algn="ctr"/>
            <a:endParaRPr lang="en-US" sz="2800">
              <a:solidFill>
                <a:srgbClr val="000000"/>
              </a:solidFill>
            </a:endParaRPr>
          </a:p>
        </p:txBody>
      </p:sp>
      <p:sp>
        <p:nvSpPr>
          <p:cNvPr id="13325" name="Text Box 36"/>
          <p:cNvSpPr txBox="1">
            <a:spLocks noChangeArrowheads="1"/>
          </p:cNvSpPr>
          <p:nvPr/>
        </p:nvSpPr>
        <p:spPr bwMode="auto">
          <a:xfrm>
            <a:off x="2895600" y="381000"/>
            <a:ext cx="3581400" cy="519113"/>
          </a:xfrm>
          <a:prstGeom prst="rect">
            <a:avLst/>
          </a:prstGeom>
          <a:noFill/>
          <a:ln w="9525">
            <a:noFill/>
            <a:miter lim="800000"/>
            <a:headEnd/>
            <a:tailEnd/>
          </a:ln>
        </p:spPr>
        <p:txBody>
          <a:bodyPr>
            <a:spAutoFit/>
          </a:bodyPr>
          <a:lstStyle/>
          <a:p>
            <a:pPr algn="ctr" eaLnBrk="1" hangingPunct="1">
              <a:spcBef>
                <a:spcPct val="50000"/>
              </a:spcBef>
            </a:pPr>
            <a:r>
              <a:rPr lang="en-US" sz="2800" b="1" u="sng">
                <a:solidFill>
                  <a:srgbClr val="000000"/>
                </a:solidFill>
              </a:rPr>
              <a:t>Đạo đức</a:t>
            </a:r>
          </a:p>
        </p:txBody>
      </p:sp>
      <p:sp>
        <p:nvSpPr>
          <p:cNvPr id="13326" name="Text Box 4"/>
          <p:cNvSpPr txBox="1">
            <a:spLocks noChangeArrowheads="1"/>
          </p:cNvSpPr>
          <p:nvPr/>
        </p:nvSpPr>
        <p:spPr bwMode="auto">
          <a:xfrm>
            <a:off x="1143000" y="776288"/>
            <a:ext cx="7543800" cy="519112"/>
          </a:xfrm>
          <a:prstGeom prst="rect">
            <a:avLst/>
          </a:prstGeom>
          <a:noFill/>
          <a:ln w="9525">
            <a:noFill/>
            <a:miter lim="800000"/>
            <a:headEnd/>
            <a:tailEnd/>
          </a:ln>
        </p:spPr>
        <p:txBody>
          <a:bodyPr>
            <a:spAutoFit/>
          </a:bodyPr>
          <a:lstStyle/>
          <a:p>
            <a:pPr algn="ctr">
              <a:spcBef>
                <a:spcPct val="50000"/>
              </a:spcBef>
            </a:pPr>
            <a:r>
              <a:rPr lang="en-US" sz="2800" b="1">
                <a:solidFill>
                  <a:srgbClr val="FF3300"/>
                </a:solidFill>
                <a:latin typeface="Times New Roman" pitchFamily="18" charset="0"/>
              </a:rPr>
              <a:t>Quan tâm, chăm sóc ông bà, cha mẹ, anh chị 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0971"/>
                                        </p:tgtEl>
                                        <p:attrNameLst>
                                          <p:attrName>style.visibility</p:attrName>
                                        </p:attrNameLst>
                                      </p:cBhvr>
                                      <p:to>
                                        <p:strVal val="visible"/>
                                      </p:to>
                                    </p:set>
                                    <p:animEffect transition="in" filter="wheel(4)">
                                      <p:cBhvr>
                                        <p:cTn id="7" dur="1000"/>
                                        <p:tgtEl>
                                          <p:spTgt spid="4097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0970"/>
                                        </p:tgtEl>
                                        <p:attrNameLst>
                                          <p:attrName>style.visibility</p:attrName>
                                        </p:attrNameLst>
                                      </p:cBhvr>
                                      <p:to>
                                        <p:strVal val="visible"/>
                                      </p:to>
                                    </p:set>
                                    <p:anim calcmode="lin" valueType="num">
                                      <p:cBhvr>
                                        <p:cTn id="12" dur="500" fill="hold"/>
                                        <p:tgtEl>
                                          <p:spTgt spid="40970"/>
                                        </p:tgtEl>
                                        <p:attrNameLst>
                                          <p:attrName>ppt_w</p:attrName>
                                        </p:attrNameLst>
                                      </p:cBhvr>
                                      <p:tavLst>
                                        <p:tav tm="0">
                                          <p:val>
                                            <p:fltVal val="0"/>
                                          </p:val>
                                        </p:tav>
                                        <p:tav tm="100000">
                                          <p:val>
                                            <p:strVal val="#ppt_w"/>
                                          </p:val>
                                        </p:tav>
                                      </p:tavLst>
                                    </p:anim>
                                    <p:anim calcmode="lin" valueType="num">
                                      <p:cBhvr>
                                        <p:cTn id="13" dur="500" fill="hold"/>
                                        <p:tgtEl>
                                          <p:spTgt spid="40970"/>
                                        </p:tgtEl>
                                        <p:attrNameLst>
                                          <p:attrName>ppt_h</p:attrName>
                                        </p:attrNameLst>
                                      </p:cBhvr>
                                      <p:tavLst>
                                        <p:tav tm="0">
                                          <p:val>
                                            <p:fltVal val="0"/>
                                          </p:val>
                                        </p:tav>
                                        <p:tav tm="100000">
                                          <p:val>
                                            <p:strVal val="#ppt_h"/>
                                          </p:val>
                                        </p:tav>
                                      </p:tavLst>
                                    </p:anim>
                                    <p:animEffect transition="in" filter="fade">
                                      <p:cBhvr>
                                        <p:cTn id="14" dur="500"/>
                                        <p:tgtEl>
                                          <p:spTgt spid="40970"/>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40970"/>
                                        </p:tgtEl>
                                      </p:cBhvr>
                                    </p:animEffect>
                                    <p:set>
                                      <p:cBhvr>
                                        <p:cTn id="19" dur="1" fill="hold">
                                          <p:stCondLst>
                                            <p:cond delay="499"/>
                                          </p:stCondLst>
                                        </p:cTn>
                                        <p:tgtEl>
                                          <p:spTgt spid="40970"/>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40971"/>
                                        </p:tgtEl>
                                      </p:cBhvr>
                                    </p:animEffect>
                                    <p:set>
                                      <p:cBhvr>
                                        <p:cTn id="22" dur="1" fill="hold">
                                          <p:stCondLst>
                                            <p:cond delay="499"/>
                                          </p:stCondLst>
                                        </p:cTn>
                                        <p:tgtEl>
                                          <p:spTgt spid="40971"/>
                                        </p:tgtEl>
                                        <p:attrNameLst>
                                          <p:attrName>style.visibility</p:attrName>
                                        </p:attrNameLst>
                                      </p:cBhvr>
                                      <p:to>
                                        <p:strVal val="hidden"/>
                                      </p:to>
                                    </p:set>
                                  </p:childTnLst>
                                </p:cTn>
                              </p:par>
                              <p:par>
                                <p:cTn id="23" presetID="5" presetClass="entr" presetSubtype="10" fill="hold" nodeType="withEffect">
                                  <p:stCondLst>
                                    <p:cond delay="0"/>
                                  </p:stCondLst>
                                  <p:childTnLst>
                                    <p:set>
                                      <p:cBhvr>
                                        <p:cTn id="24" dur="1" fill="hold">
                                          <p:stCondLst>
                                            <p:cond delay="0"/>
                                          </p:stCondLst>
                                        </p:cTn>
                                        <p:tgtEl>
                                          <p:spTgt spid="40973"/>
                                        </p:tgtEl>
                                        <p:attrNameLst>
                                          <p:attrName>style.visibility</p:attrName>
                                        </p:attrNameLst>
                                      </p:cBhvr>
                                      <p:to>
                                        <p:strVal val="visible"/>
                                      </p:to>
                                    </p:set>
                                    <p:animEffect transition="in" filter="checkerboard(across)">
                                      <p:cBhvr>
                                        <p:cTn id="25" dur="500"/>
                                        <p:tgtEl>
                                          <p:spTgt spid="4097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0976"/>
                                        </p:tgtEl>
                                        <p:attrNameLst>
                                          <p:attrName>style.visibility</p:attrName>
                                        </p:attrNameLst>
                                      </p:cBhvr>
                                      <p:to>
                                        <p:strVal val="visible"/>
                                      </p:to>
                                    </p:set>
                                    <p:anim calcmode="lin" valueType="num">
                                      <p:cBhvr>
                                        <p:cTn id="30" dur="500" fill="hold"/>
                                        <p:tgtEl>
                                          <p:spTgt spid="40976"/>
                                        </p:tgtEl>
                                        <p:attrNameLst>
                                          <p:attrName>ppt_w</p:attrName>
                                        </p:attrNameLst>
                                      </p:cBhvr>
                                      <p:tavLst>
                                        <p:tav tm="0">
                                          <p:val>
                                            <p:fltVal val="0"/>
                                          </p:val>
                                        </p:tav>
                                        <p:tav tm="100000">
                                          <p:val>
                                            <p:strVal val="#ppt_w"/>
                                          </p:val>
                                        </p:tav>
                                      </p:tavLst>
                                    </p:anim>
                                    <p:anim calcmode="lin" valueType="num">
                                      <p:cBhvr>
                                        <p:cTn id="31" dur="500" fill="hold"/>
                                        <p:tgtEl>
                                          <p:spTgt spid="40976"/>
                                        </p:tgtEl>
                                        <p:attrNameLst>
                                          <p:attrName>ppt_h</p:attrName>
                                        </p:attrNameLst>
                                      </p:cBhvr>
                                      <p:tavLst>
                                        <p:tav tm="0">
                                          <p:val>
                                            <p:fltVal val="0"/>
                                          </p:val>
                                        </p:tav>
                                        <p:tav tm="100000">
                                          <p:val>
                                            <p:strVal val="#ppt_h"/>
                                          </p:val>
                                        </p:tav>
                                      </p:tavLst>
                                    </p:anim>
                                    <p:animEffect transition="in" filter="fade">
                                      <p:cBhvr>
                                        <p:cTn id="32" dur="500"/>
                                        <p:tgtEl>
                                          <p:spTgt spid="4097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40976"/>
                                        </p:tgtEl>
                                      </p:cBhvr>
                                    </p:animEffect>
                                    <p:set>
                                      <p:cBhvr>
                                        <p:cTn id="37" dur="1" fill="hold">
                                          <p:stCondLst>
                                            <p:cond delay="499"/>
                                          </p:stCondLst>
                                        </p:cTn>
                                        <p:tgtEl>
                                          <p:spTgt spid="40976"/>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40973"/>
                                        </p:tgtEl>
                                      </p:cBhvr>
                                    </p:animEffect>
                                    <p:set>
                                      <p:cBhvr>
                                        <p:cTn id="40" dur="1" fill="hold">
                                          <p:stCondLst>
                                            <p:cond delay="499"/>
                                          </p:stCondLst>
                                        </p:cTn>
                                        <p:tgtEl>
                                          <p:spTgt spid="40973"/>
                                        </p:tgtEl>
                                        <p:attrNameLst>
                                          <p:attrName>style.visibility</p:attrName>
                                        </p:attrNameLst>
                                      </p:cBhvr>
                                      <p:to>
                                        <p:strVal val="hidden"/>
                                      </p:to>
                                    </p:set>
                                  </p:childTnLst>
                                </p:cTn>
                              </p:par>
                              <p:par>
                                <p:cTn id="41" presetID="34" presetClass="entr" presetSubtype="0" fill="hold" nodeType="withEffect">
                                  <p:stCondLst>
                                    <p:cond delay="0"/>
                                  </p:stCondLst>
                                  <p:childTnLst>
                                    <p:set>
                                      <p:cBhvr>
                                        <p:cTn id="42" dur="1" fill="hold">
                                          <p:stCondLst>
                                            <p:cond delay="0"/>
                                          </p:stCondLst>
                                        </p:cTn>
                                        <p:tgtEl>
                                          <p:spTgt spid="40978"/>
                                        </p:tgtEl>
                                        <p:attrNameLst>
                                          <p:attrName>style.visibility</p:attrName>
                                        </p:attrNameLst>
                                      </p:cBhvr>
                                      <p:to>
                                        <p:strVal val="visible"/>
                                      </p:to>
                                    </p:set>
                                    <p:anim from="(-#ppt_w/2)" to="(#ppt_x)" calcmode="lin" valueType="num">
                                      <p:cBhvr>
                                        <p:cTn id="43" dur="600" fill="hold">
                                          <p:stCondLst>
                                            <p:cond delay="0"/>
                                          </p:stCondLst>
                                        </p:cTn>
                                        <p:tgtEl>
                                          <p:spTgt spid="40978"/>
                                        </p:tgtEl>
                                        <p:attrNameLst>
                                          <p:attrName>ppt_x</p:attrName>
                                        </p:attrNameLst>
                                      </p:cBhvr>
                                    </p:anim>
                                    <p:anim from="0" to="-1.0" calcmode="lin" valueType="num">
                                      <p:cBhvr>
                                        <p:cTn id="44" dur="200" decel="50000" autoRev="1" fill="hold">
                                          <p:stCondLst>
                                            <p:cond delay="600"/>
                                          </p:stCondLst>
                                        </p:cTn>
                                        <p:tgtEl>
                                          <p:spTgt spid="40978"/>
                                        </p:tgtEl>
                                        <p:attrNameLst>
                                          <p:attrName>xshear</p:attrName>
                                        </p:attrNameLst>
                                      </p:cBhvr>
                                    </p:anim>
                                    <p:animScale>
                                      <p:cBhvr>
                                        <p:cTn id="45" dur="200" decel="100000" autoRev="1" fill="hold">
                                          <p:stCondLst>
                                            <p:cond delay="600"/>
                                          </p:stCondLst>
                                        </p:cTn>
                                        <p:tgtEl>
                                          <p:spTgt spid="40978"/>
                                        </p:tgtEl>
                                      </p:cBhvr>
                                      <p:from x="100000" y="100000"/>
                                      <p:to x="80000" y="100000"/>
                                    </p:animScale>
                                    <p:anim by="(#ppt_h/3+#ppt_w*0.1)" calcmode="lin" valueType="num">
                                      <p:cBhvr additive="sum">
                                        <p:cTn id="46" dur="200" decel="100000" autoRev="1" fill="hold">
                                          <p:stCondLst>
                                            <p:cond delay="600"/>
                                          </p:stCondLst>
                                        </p:cTn>
                                        <p:tgtEl>
                                          <p:spTgt spid="40978"/>
                                        </p:tgtEl>
                                        <p:attrNameLst>
                                          <p:attrName>ppt_x</p:attrName>
                                        </p:attrNameLst>
                                      </p:cBhvr>
                                    </p:anim>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40979"/>
                                        </p:tgtEl>
                                        <p:attrNameLst>
                                          <p:attrName>style.visibility</p:attrName>
                                        </p:attrNameLst>
                                      </p:cBhvr>
                                      <p:to>
                                        <p:strVal val="visible"/>
                                      </p:to>
                                    </p:set>
                                    <p:anim calcmode="lin" valueType="num">
                                      <p:cBhvr>
                                        <p:cTn id="51" dur="500" fill="hold"/>
                                        <p:tgtEl>
                                          <p:spTgt spid="40979"/>
                                        </p:tgtEl>
                                        <p:attrNameLst>
                                          <p:attrName>ppt_w</p:attrName>
                                        </p:attrNameLst>
                                      </p:cBhvr>
                                      <p:tavLst>
                                        <p:tav tm="0">
                                          <p:val>
                                            <p:fltVal val="0"/>
                                          </p:val>
                                        </p:tav>
                                        <p:tav tm="100000">
                                          <p:val>
                                            <p:strVal val="#ppt_w"/>
                                          </p:val>
                                        </p:tav>
                                      </p:tavLst>
                                    </p:anim>
                                    <p:anim calcmode="lin" valueType="num">
                                      <p:cBhvr>
                                        <p:cTn id="52" dur="500" fill="hold"/>
                                        <p:tgtEl>
                                          <p:spTgt spid="40979"/>
                                        </p:tgtEl>
                                        <p:attrNameLst>
                                          <p:attrName>ppt_h</p:attrName>
                                        </p:attrNameLst>
                                      </p:cBhvr>
                                      <p:tavLst>
                                        <p:tav tm="0">
                                          <p:val>
                                            <p:fltVal val="0"/>
                                          </p:val>
                                        </p:tav>
                                        <p:tav tm="100000">
                                          <p:val>
                                            <p:strVal val="#ppt_h"/>
                                          </p:val>
                                        </p:tav>
                                      </p:tavLst>
                                    </p:anim>
                                    <p:animEffect transition="in" filter="fade">
                                      <p:cBhvr>
                                        <p:cTn id="53" dur="500"/>
                                        <p:tgtEl>
                                          <p:spTgt spid="4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P spid="40970" grpId="1"/>
      <p:bldP spid="40976" grpId="0"/>
      <p:bldP spid="40976" grpId="1"/>
      <p:bldP spid="409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5&quot;/&gt;&lt;/object&gt;&lt;object type=&quot;3&quot; unique_id=&quot;10005&quot;&gt;&lt;property id=&quot;20148&quot; value=&quot;5&quot;/&gt;&lt;property id=&quot;20300&quot; value=&quot;Slide 2&quot;/&gt;&lt;property id=&quot;20307&quot; value=&quot;272&quot;/&gt;&lt;/object&gt;&lt;object type=&quot;3&quot; unique_id=&quot;10006&quot;&gt;&lt;property id=&quot;20148&quot; value=&quot;5&quot;/&gt;&lt;property id=&quot;20300&quot; value=&quot;Slide 3&quot;/&gt;&lt;property id=&quot;20307&quot; value=&quot;283&quot;/&gt;&lt;/object&gt;&lt;object type=&quot;3&quot; unique_id=&quot;10007&quot;&gt;&lt;property id=&quot;20148&quot; value=&quot;5&quot;/&gt;&lt;property id=&quot;20300&quot; value=&quot;Slide 4&quot;/&gt;&lt;property id=&quot;20307&quot; value=&quot;280&quot;/&gt;&lt;/object&gt;&lt;object type=&quot;3&quot; unique_id=&quot;10008&quot;&gt;&lt;property id=&quot;20148&quot; value=&quot;5&quot;/&gt;&lt;property id=&quot;20300&quot; value=&quot;Slide 5&quot;/&gt;&lt;property id=&quot;20307&quot; value=&quot;281&quot;/&gt;&lt;/object&gt;&lt;object type=&quot;3&quot; unique_id=&quot;10009&quot;&gt;&lt;property id=&quot;20148&quot; value=&quot;5&quot;/&gt;&lt;property id=&quot;20300&quot; value=&quot;Slide 6&quot;/&gt;&lt;property id=&quot;20307&quot; value=&quot;275&quot;/&gt;&lt;/object&gt;&lt;object type=&quot;3&quot; unique_id=&quot;10010&quot;&gt;&lt;property id=&quot;20148&quot; value=&quot;5&quot;/&gt;&lt;property id=&quot;20300&quot; value=&quot;Slide 7&quot;/&gt;&lt;property id=&quot;20307&quot; value=&quot;286&quot;/&gt;&lt;/object&gt;&lt;object type=&quot;3&quot; unique_id=&quot;10011&quot;&gt;&lt;property id=&quot;20148&quot; value=&quot;5&quot;/&gt;&lt;property id=&quot;20300&quot; value=&quot;Slide 8&quot;/&gt;&lt;property id=&quot;20307&quot; value=&quot;287&quot;/&gt;&lt;/object&gt;&lt;object type=&quot;3&quot; unique_id=&quot;10012&quot;&gt;&lt;property id=&quot;20148&quot; value=&quot;5&quot;/&gt;&lt;property id=&quot;20300&quot; value=&quot;Slide 9&quot;/&gt;&lt;property id=&quot;20307&quot; value=&quot;277&quot;/&gt;&lt;/object&gt;&lt;object type=&quot;3&quot; unique_id=&quot;10013&quot;&gt;&lt;property id=&quot;20148&quot; value=&quot;5&quot;/&gt;&lt;property id=&quot;20300&quot; value=&quot;Slide 10&quot;/&gt;&lt;property id=&quot;20307&quot; value=&quot;278&quot;/&gt;&lt;/object&gt;&lt;object type=&quot;3&quot; unique_id=&quot;10014&quot;&gt;&lt;property id=&quot;20148&quot; value=&quot;5&quot;/&gt;&lt;property id=&quot;20300&quot; value=&quot;Slide 11&quot;/&gt;&lt;property id=&quot;20307&quot; value=&quot;27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506</TotalTime>
  <Words>695</Words>
  <Application>Microsoft PowerPoint</Application>
  <PresentationFormat>On-screen Show (4:3)</PresentationFormat>
  <Paragraphs>44</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Thang Computer</dc:creator>
  <cp:lastModifiedBy>AutoBVT</cp:lastModifiedBy>
  <cp:revision>133</cp:revision>
  <cp:lastPrinted>1601-01-01T00:00:00Z</cp:lastPrinted>
  <dcterms:created xsi:type="dcterms:W3CDTF">1601-01-01T00:00:00Z</dcterms:created>
  <dcterms:modified xsi:type="dcterms:W3CDTF">2017-10-04T03:11:42Z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